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72" r:id="rId4"/>
    <p:sldId id="258" r:id="rId5"/>
    <p:sldId id="259" r:id="rId6"/>
    <p:sldId id="260" r:id="rId7"/>
    <p:sldId id="266" r:id="rId8"/>
    <p:sldId id="267" r:id="rId9"/>
    <p:sldId id="268" r:id="rId10"/>
    <p:sldId id="269" r:id="rId11"/>
    <p:sldId id="270" r:id="rId12"/>
    <p:sldId id="271" r:id="rId13"/>
    <p:sldId id="262" r:id="rId14"/>
    <p:sldId id="261" r:id="rId15"/>
    <p:sldId id="263" r:id="rId16"/>
    <p:sldId id="265" r:id="rId17"/>
  </p:sldIdLst>
  <p:sldSz cx="18288000" cy="10287000"/>
  <p:notesSz cx="6858000" cy="9144000"/>
  <p:embeddedFontLst>
    <p:embeddedFont>
      <p:font typeface="Inter" panose="020B0604020202020204" charset="0"/>
      <p:regular r:id="rId18"/>
    </p:embeddedFont>
    <p:embeddedFont>
      <p:font typeface="Inter Medium" panose="020B0604020202020204" charset="0"/>
      <p:regular r:id="rId19"/>
    </p:embeddedFont>
    <p:embeddedFont>
      <p:font typeface="Oswald" panose="00000500000000000000" pitchFamily="2" charset="0"/>
      <p:regular r:id="rId20"/>
    </p:embeddedFont>
    <p:embeddedFont>
      <p:font typeface="Oswald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8468661"/>
            <a:ext cx="18288000" cy="1240957"/>
            <a:chOff x="0" y="0"/>
            <a:chExt cx="4816593" cy="326837"/>
          </a:xfrm>
        </p:grpSpPr>
        <p:sp>
          <p:nvSpPr>
            <p:cNvPr id="3" name="Freeform 3"/>
            <p:cNvSpPr/>
            <p:nvPr/>
          </p:nvSpPr>
          <p:spPr>
            <a:xfrm>
              <a:off x="0" y="0"/>
              <a:ext cx="4816592" cy="326836"/>
            </a:xfrm>
            <a:custGeom>
              <a:avLst/>
              <a:gdLst/>
              <a:ahLst/>
              <a:cxnLst/>
              <a:rect l="l" t="t" r="r" b="b"/>
              <a:pathLst>
                <a:path w="4816592" h="326836">
                  <a:moveTo>
                    <a:pt x="0" y="0"/>
                  </a:moveTo>
                  <a:lnTo>
                    <a:pt x="4816592" y="0"/>
                  </a:lnTo>
                  <a:lnTo>
                    <a:pt x="4816592" y="326836"/>
                  </a:lnTo>
                  <a:lnTo>
                    <a:pt x="0" y="326836"/>
                  </a:lnTo>
                  <a:close/>
                </a:path>
              </a:pathLst>
            </a:custGeom>
            <a:solidFill>
              <a:srgbClr val="FFFFFF"/>
            </a:solidFill>
          </p:spPr>
        </p:sp>
        <p:sp>
          <p:nvSpPr>
            <p:cNvPr id="4" name="TextBox 4"/>
            <p:cNvSpPr txBox="1"/>
            <p:nvPr/>
          </p:nvSpPr>
          <p:spPr>
            <a:xfrm>
              <a:off x="0" y="-47625"/>
              <a:ext cx="4816593" cy="374462"/>
            </a:xfrm>
            <a:prstGeom prst="rect">
              <a:avLst/>
            </a:prstGeom>
          </p:spPr>
          <p:txBody>
            <a:bodyPr lIns="50800" tIns="50800" rIns="50800" bIns="50800" rtlCol="0" anchor="ctr"/>
            <a:lstStyle/>
            <a:p>
              <a:pPr algn="ctr">
                <a:lnSpc>
                  <a:spcPts val="3028"/>
                </a:lnSpc>
              </a:pPr>
              <a:endParaRPr/>
            </a:p>
          </p:txBody>
        </p:sp>
      </p:grpSp>
      <p:sp>
        <p:nvSpPr>
          <p:cNvPr id="5" name="Freeform 5"/>
          <p:cNvSpPr/>
          <p:nvPr/>
        </p:nvSpPr>
        <p:spPr>
          <a:xfrm>
            <a:off x="1028700" y="577382"/>
            <a:ext cx="1196276" cy="284931"/>
          </a:xfrm>
          <a:custGeom>
            <a:avLst/>
            <a:gdLst/>
            <a:ahLst/>
            <a:cxnLst/>
            <a:rect l="l" t="t" r="r" b="b"/>
            <a:pathLst>
              <a:path w="1196276" h="284931">
                <a:moveTo>
                  <a:pt x="0" y="0"/>
                </a:moveTo>
                <a:lnTo>
                  <a:pt x="1196276" y="0"/>
                </a:lnTo>
                <a:lnTo>
                  <a:pt x="1196276" y="284931"/>
                </a:lnTo>
                <a:lnTo>
                  <a:pt x="0" y="2849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6063024" y="577382"/>
            <a:ext cx="1196276" cy="284931"/>
          </a:xfrm>
          <a:custGeom>
            <a:avLst/>
            <a:gdLst/>
            <a:ahLst/>
            <a:cxnLst/>
            <a:rect l="l" t="t" r="r" b="b"/>
            <a:pathLst>
              <a:path w="1196276" h="284931">
                <a:moveTo>
                  <a:pt x="0" y="0"/>
                </a:moveTo>
                <a:lnTo>
                  <a:pt x="1196276" y="0"/>
                </a:lnTo>
                <a:lnTo>
                  <a:pt x="1196276" y="284931"/>
                </a:lnTo>
                <a:lnTo>
                  <a:pt x="0" y="2849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3662088" y="3515442"/>
            <a:ext cx="10963823" cy="1861163"/>
          </a:xfrm>
          <a:prstGeom prst="rect">
            <a:avLst/>
          </a:prstGeom>
        </p:spPr>
        <p:txBody>
          <a:bodyPr lIns="0" tIns="0" rIns="0" bIns="0" rtlCol="0" anchor="t">
            <a:spAutoFit/>
          </a:bodyPr>
          <a:lstStyle/>
          <a:p>
            <a:pPr algn="ctr">
              <a:lnSpc>
                <a:spcPts val="13547"/>
              </a:lnSpc>
            </a:pPr>
            <a:r>
              <a:rPr lang="en-US" sz="15053" b="1" spc="-301" dirty="0">
                <a:solidFill>
                  <a:srgbClr val="FFFFFF"/>
                </a:solidFill>
                <a:latin typeface="Oswald Bold"/>
                <a:ea typeface="Oswald Bold"/>
                <a:cs typeface="Oswald Bold"/>
                <a:sym typeface="Oswald Bold"/>
              </a:rPr>
              <a:t>GAOTEK INC</a:t>
            </a:r>
          </a:p>
        </p:txBody>
      </p:sp>
      <p:sp>
        <p:nvSpPr>
          <p:cNvPr id="8" name="TextBox 8"/>
          <p:cNvSpPr txBox="1"/>
          <p:nvPr/>
        </p:nvSpPr>
        <p:spPr>
          <a:xfrm>
            <a:off x="4557305" y="5300405"/>
            <a:ext cx="9173391" cy="631451"/>
          </a:xfrm>
          <a:prstGeom prst="rect">
            <a:avLst/>
          </a:prstGeom>
        </p:spPr>
        <p:txBody>
          <a:bodyPr lIns="0" tIns="0" rIns="0" bIns="0" rtlCol="0" anchor="t">
            <a:spAutoFit/>
          </a:bodyPr>
          <a:lstStyle/>
          <a:p>
            <a:pPr algn="ctr">
              <a:lnSpc>
                <a:spcPts val="5148"/>
              </a:lnSpc>
              <a:spcBef>
                <a:spcPct val="0"/>
              </a:spcBef>
            </a:pPr>
            <a:r>
              <a:rPr lang="en-US" sz="3677" b="1" spc="485">
                <a:solidFill>
                  <a:srgbClr val="FFFFFF"/>
                </a:solidFill>
                <a:latin typeface="Inter Medium"/>
                <a:ea typeface="Inter Medium"/>
                <a:cs typeface="Inter Medium"/>
                <a:sym typeface="Inter Medium"/>
              </a:rPr>
              <a:t>AUTOMATION PROJECT</a:t>
            </a:r>
          </a:p>
        </p:txBody>
      </p:sp>
      <p:sp>
        <p:nvSpPr>
          <p:cNvPr id="9" name="TextBox 9"/>
          <p:cNvSpPr txBox="1"/>
          <p:nvPr/>
        </p:nvSpPr>
        <p:spPr>
          <a:xfrm>
            <a:off x="941332" y="8631382"/>
            <a:ext cx="4867865" cy="734688"/>
          </a:xfrm>
          <a:prstGeom prst="rect">
            <a:avLst/>
          </a:prstGeom>
        </p:spPr>
        <p:txBody>
          <a:bodyPr lIns="0" tIns="0" rIns="0" bIns="0" rtlCol="0" anchor="t">
            <a:spAutoFit/>
          </a:bodyPr>
          <a:lstStyle/>
          <a:p>
            <a:pPr algn="l">
              <a:lnSpc>
                <a:spcPts val="3028"/>
              </a:lnSpc>
              <a:spcBef>
                <a:spcPct val="0"/>
              </a:spcBef>
            </a:pPr>
            <a:r>
              <a:rPr lang="en-US" sz="2000" b="1" dirty="0">
                <a:solidFill>
                  <a:srgbClr val="000000"/>
                </a:solidFill>
                <a:latin typeface="Inter Medium"/>
                <a:ea typeface="Inter Medium"/>
                <a:cs typeface="Inter Medium"/>
                <a:sym typeface="Inter Medium"/>
              </a:rPr>
              <a:t>PRESENTED BY SAMIR SRINATH</a:t>
            </a:r>
          </a:p>
          <a:p>
            <a:pPr algn="l">
              <a:lnSpc>
                <a:spcPts val="3028"/>
              </a:lnSpc>
              <a:spcBef>
                <a:spcPct val="0"/>
              </a:spcBef>
            </a:pPr>
            <a:r>
              <a:rPr lang="en-US" sz="2000" b="1" dirty="0">
                <a:solidFill>
                  <a:srgbClr val="000000"/>
                </a:solidFill>
                <a:latin typeface="Inter Medium"/>
                <a:ea typeface="Inter Medium"/>
                <a:cs typeface="Inter Medium"/>
                <a:sym typeface="Inter Medium"/>
              </a:rPr>
              <a:t>2347454</a:t>
            </a:r>
          </a:p>
        </p:txBody>
      </p:sp>
      <p:sp>
        <p:nvSpPr>
          <p:cNvPr id="10" name="TextBox 10"/>
          <p:cNvSpPr txBox="1"/>
          <p:nvPr/>
        </p:nvSpPr>
        <p:spPr>
          <a:xfrm>
            <a:off x="5896565" y="450607"/>
            <a:ext cx="6243205" cy="481330"/>
          </a:xfrm>
          <a:prstGeom prst="rect">
            <a:avLst/>
          </a:prstGeom>
        </p:spPr>
        <p:txBody>
          <a:bodyPr lIns="0" tIns="0" rIns="0" bIns="0" rtlCol="0" anchor="t">
            <a:spAutoFit/>
          </a:bodyPr>
          <a:lstStyle/>
          <a:p>
            <a:pPr algn="ctr">
              <a:lnSpc>
                <a:spcPts val="3919"/>
              </a:lnSpc>
              <a:spcBef>
                <a:spcPct val="0"/>
              </a:spcBef>
            </a:pPr>
            <a:r>
              <a:rPr lang="en-US" sz="2799" b="1" dirty="0">
                <a:solidFill>
                  <a:srgbClr val="FFFFFF"/>
                </a:solidFill>
                <a:latin typeface="Inter Medium"/>
                <a:ea typeface="Inter Medium"/>
                <a:cs typeface="Inter Medium"/>
                <a:sym typeface="Inter Medium"/>
              </a:rPr>
              <a:t>SURESH GYAN VIHAR UNIVERSITY</a:t>
            </a:r>
          </a:p>
        </p:txBody>
      </p:sp>
      <p:sp>
        <p:nvSpPr>
          <p:cNvPr id="11" name="TextBox 11"/>
          <p:cNvSpPr txBox="1"/>
          <p:nvPr/>
        </p:nvSpPr>
        <p:spPr>
          <a:xfrm>
            <a:off x="12391435" y="8878484"/>
            <a:ext cx="4867865" cy="373687"/>
          </a:xfrm>
          <a:prstGeom prst="rect">
            <a:avLst/>
          </a:prstGeom>
        </p:spPr>
        <p:txBody>
          <a:bodyPr lIns="0" tIns="0" rIns="0" bIns="0" rtlCol="0" anchor="t">
            <a:spAutoFit/>
          </a:bodyPr>
          <a:lstStyle/>
          <a:p>
            <a:pPr algn="r">
              <a:lnSpc>
                <a:spcPts val="3028"/>
              </a:lnSpc>
              <a:spcBef>
                <a:spcPct val="0"/>
              </a:spcBef>
            </a:pPr>
            <a:r>
              <a:rPr lang="en-US" sz="2162" b="1">
                <a:solidFill>
                  <a:srgbClr val="000000"/>
                </a:solidFill>
                <a:latin typeface="Inter Medium"/>
                <a:ea typeface="Inter Medium"/>
                <a:cs typeface="Inter Medium"/>
                <a:sym typeface="Inter Medium"/>
              </a:rPr>
              <a:t>PYTHON PROJECT</a:t>
            </a:r>
          </a:p>
        </p:txBody>
      </p:sp>
      <p:grpSp>
        <p:nvGrpSpPr>
          <p:cNvPr id="12" name="Group 11">
            <a:extLst>
              <a:ext uri="{FF2B5EF4-FFF2-40B4-BE49-F238E27FC236}">
                <a16:creationId xmlns:a16="http://schemas.microsoft.com/office/drawing/2014/main" id="{B2863E2C-EA30-6BB6-10D3-E514B4E2B35D}"/>
              </a:ext>
            </a:extLst>
          </p:cNvPr>
          <p:cNvGrpSpPr/>
          <p:nvPr/>
        </p:nvGrpSpPr>
        <p:grpSpPr>
          <a:xfrm>
            <a:off x="0" y="-38100"/>
            <a:ext cx="18288000" cy="10325100"/>
            <a:chOff x="0" y="-36282"/>
            <a:chExt cx="12192001" cy="6889366"/>
          </a:xfrm>
        </p:grpSpPr>
        <p:grpSp>
          <p:nvGrpSpPr>
            <p:cNvPr id="13" name="Group 12">
              <a:extLst>
                <a:ext uri="{FF2B5EF4-FFF2-40B4-BE49-F238E27FC236}">
                  <a16:creationId xmlns:a16="http://schemas.microsoft.com/office/drawing/2014/main" id="{1C74442B-2B62-0B55-FB2B-6673151C5313}"/>
                </a:ext>
              </a:extLst>
            </p:cNvPr>
            <p:cNvGrpSpPr/>
            <p:nvPr/>
          </p:nvGrpSpPr>
          <p:grpSpPr>
            <a:xfrm>
              <a:off x="0" y="-36282"/>
              <a:ext cx="12192001" cy="6889366"/>
              <a:chOff x="0" y="-36282"/>
              <a:chExt cx="12192001" cy="6889366"/>
            </a:xfrm>
          </p:grpSpPr>
          <p:sp>
            <p:nvSpPr>
              <p:cNvPr id="15" name="Rectangle 14">
                <a:extLst>
                  <a:ext uri="{FF2B5EF4-FFF2-40B4-BE49-F238E27FC236}">
                    <a16:creationId xmlns:a16="http://schemas.microsoft.com/office/drawing/2014/main" id="{02D181DB-533E-BC9E-EFB6-6BA136593A8D}"/>
                  </a:ext>
                </a:extLst>
              </p:cNvPr>
              <p:cNvSpPr/>
              <p:nvPr/>
            </p:nvSpPr>
            <p:spPr>
              <a:xfrm>
                <a:off x="0" y="-36282"/>
                <a:ext cx="12192000" cy="90456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99217F9-77EA-E70B-8FFB-5F8898C5166C}"/>
                  </a:ext>
                </a:extLst>
              </p:cNvPr>
              <p:cNvSpPr/>
              <p:nvPr/>
            </p:nvSpPr>
            <p:spPr>
              <a:xfrm>
                <a:off x="1" y="6390968"/>
                <a:ext cx="12192000" cy="462116"/>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34AF3238-76B0-D10D-3FCD-5A5CE055B5C4}"/>
                  </a:ext>
                </a:extLst>
              </p:cNvPr>
              <p:cNvPicPr>
                <a:picLocks noChangeAspect="1"/>
              </p:cNvPicPr>
              <p:nvPr/>
            </p:nvPicPr>
            <p:blipFill rotWithShape="1">
              <a:blip r:embed="rId4">
                <a:duotone>
                  <a:schemeClr val="accent6">
                    <a:shade val="45000"/>
                    <a:satMod val="135000"/>
                  </a:schemeClr>
                  <a:prstClr val="white"/>
                </a:duotone>
                <a:extLst>
                  <a:ext uri="{28A0092B-C50C-407E-A947-70E740481C1C}">
                    <a14:useLocalDpi xmlns:a14="http://schemas.microsoft.com/office/drawing/2010/main" val="0"/>
                  </a:ext>
                </a:extLst>
              </a:blip>
              <a:srcRect b="16076"/>
              <a:stretch/>
            </p:blipFill>
            <p:spPr>
              <a:xfrm>
                <a:off x="9009114" y="75736"/>
                <a:ext cx="3015738" cy="786977"/>
              </a:xfrm>
              <a:prstGeom prst="rect">
                <a:avLst/>
              </a:prstGeom>
            </p:spPr>
          </p:pic>
          <p:pic>
            <p:nvPicPr>
              <p:cNvPr id="18" name="Picture 17">
                <a:extLst>
                  <a:ext uri="{FF2B5EF4-FFF2-40B4-BE49-F238E27FC236}">
                    <a16:creationId xmlns:a16="http://schemas.microsoft.com/office/drawing/2014/main" id="{29D9F1E0-61FA-2FE8-63F9-1385B30DFC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664" y="-32637"/>
                <a:ext cx="995782" cy="937206"/>
              </a:xfrm>
              <a:prstGeom prst="rect">
                <a:avLst/>
              </a:prstGeom>
            </p:spPr>
          </p:pic>
        </p:grpSp>
        <p:sp>
          <p:nvSpPr>
            <p:cNvPr id="14" name="Rectangle 13">
              <a:extLst>
                <a:ext uri="{FF2B5EF4-FFF2-40B4-BE49-F238E27FC236}">
                  <a16:creationId xmlns:a16="http://schemas.microsoft.com/office/drawing/2014/main" id="{E0F34984-3AD7-539E-25F5-CC84B3314AA6}"/>
                </a:ext>
              </a:extLst>
            </p:cNvPr>
            <p:cNvSpPr/>
            <p:nvPr/>
          </p:nvSpPr>
          <p:spPr>
            <a:xfrm>
              <a:off x="4202553" y="6371119"/>
              <a:ext cx="4041058" cy="481965"/>
            </a:xfrm>
            <a:prstGeom prst="rect">
              <a:avLst/>
            </a:prstGeom>
            <a:solidFill>
              <a:srgbClr val="FFFF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B7803E03-290B-ADE0-8A55-9AF043F5E28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AD5D724-BC66-489E-DF11-08B521299285}"/>
              </a:ext>
            </a:extLst>
          </p:cNvPr>
          <p:cNvGrpSpPr/>
          <p:nvPr/>
        </p:nvGrpSpPr>
        <p:grpSpPr>
          <a:xfrm>
            <a:off x="0" y="9007943"/>
            <a:ext cx="18288000" cy="1240957"/>
            <a:chOff x="0" y="0"/>
            <a:chExt cx="4816593" cy="326837"/>
          </a:xfrm>
        </p:grpSpPr>
        <p:sp>
          <p:nvSpPr>
            <p:cNvPr id="3" name="Freeform 3">
              <a:extLst>
                <a:ext uri="{FF2B5EF4-FFF2-40B4-BE49-F238E27FC236}">
                  <a16:creationId xmlns:a16="http://schemas.microsoft.com/office/drawing/2014/main" id="{BB8C8B97-CB6D-17C5-2B22-B322004A14FF}"/>
                </a:ext>
              </a:extLst>
            </p:cNvPr>
            <p:cNvSpPr/>
            <p:nvPr/>
          </p:nvSpPr>
          <p:spPr>
            <a:xfrm>
              <a:off x="0" y="0"/>
              <a:ext cx="4816592" cy="326836"/>
            </a:xfrm>
            <a:custGeom>
              <a:avLst/>
              <a:gdLst/>
              <a:ahLst/>
              <a:cxnLst/>
              <a:rect l="l" t="t" r="r" b="b"/>
              <a:pathLst>
                <a:path w="4816592" h="326836">
                  <a:moveTo>
                    <a:pt x="0" y="0"/>
                  </a:moveTo>
                  <a:lnTo>
                    <a:pt x="4816592" y="0"/>
                  </a:lnTo>
                  <a:lnTo>
                    <a:pt x="4816592" y="326836"/>
                  </a:lnTo>
                  <a:lnTo>
                    <a:pt x="0" y="326836"/>
                  </a:lnTo>
                  <a:close/>
                </a:path>
              </a:pathLst>
            </a:custGeom>
            <a:solidFill>
              <a:srgbClr val="FFFFFF"/>
            </a:solidFill>
          </p:spPr>
        </p:sp>
        <p:sp>
          <p:nvSpPr>
            <p:cNvPr id="4" name="TextBox 4">
              <a:extLst>
                <a:ext uri="{FF2B5EF4-FFF2-40B4-BE49-F238E27FC236}">
                  <a16:creationId xmlns:a16="http://schemas.microsoft.com/office/drawing/2014/main" id="{8E87FB25-9B29-5571-5EBC-D5571337FBAE}"/>
                </a:ext>
              </a:extLst>
            </p:cNvPr>
            <p:cNvSpPr txBox="1"/>
            <p:nvPr/>
          </p:nvSpPr>
          <p:spPr>
            <a:xfrm>
              <a:off x="0" y="-47625"/>
              <a:ext cx="4816593" cy="374462"/>
            </a:xfrm>
            <a:prstGeom prst="rect">
              <a:avLst/>
            </a:prstGeom>
          </p:spPr>
          <p:txBody>
            <a:bodyPr lIns="50800" tIns="50800" rIns="50800" bIns="50800" rtlCol="0" anchor="ctr"/>
            <a:lstStyle/>
            <a:p>
              <a:pPr algn="ctr">
                <a:lnSpc>
                  <a:spcPts val="3028"/>
                </a:lnSpc>
              </a:pPr>
              <a:endParaRPr/>
            </a:p>
          </p:txBody>
        </p:sp>
      </p:grpSp>
      <p:sp>
        <p:nvSpPr>
          <p:cNvPr id="5" name="TextBox 5">
            <a:extLst>
              <a:ext uri="{FF2B5EF4-FFF2-40B4-BE49-F238E27FC236}">
                <a16:creationId xmlns:a16="http://schemas.microsoft.com/office/drawing/2014/main" id="{905E2136-1F47-E7BC-09FD-6F532D7B9DF4}"/>
              </a:ext>
            </a:extLst>
          </p:cNvPr>
          <p:cNvSpPr txBox="1"/>
          <p:nvPr/>
        </p:nvSpPr>
        <p:spPr>
          <a:xfrm>
            <a:off x="1022863" y="1805552"/>
            <a:ext cx="7921265" cy="1034963"/>
          </a:xfrm>
          <a:prstGeom prst="rect">
            <a:avLst/>
          </a:prstGeom>
        </p:spPr>
        <p:txBody>
          <a:bodyPr lIns="0" tIns="0" rIns="0" bIns="0" rtlCol="0" anchor="t">
            <a:spAutoFit/>
          </a:bodyPr>
          <a:lstStyle/>
          <a:p>
            <a:pPr algn="l">
              <a:lnSpc>
                <a:spcPts val="7963"/>
              </a:lnSpc>
            </a:pPr>
            <a:r>
              <a:rPr lang="en-US" sz="8848" b="1" spc="-176" dirty="0">
                <a:solidFill>
                  <a:srgbClr val="FFFFFF"/>
                </a:solidFill>
                <a:latin typeface="Oswald Bold"/>
                <a:ea typeface="Oswald Bold"/>
                <a:cs typeface="Oswald Bold"/>
                <a:sym typeface="Oswald Bold"/>
              </a:rPr>
              <a:t>GUI</a:t>
            </a:r>
          </a:p>
        </p:txBody>
      </p:sp>
      <p:sp>
        <p:nvSpPr>
          <p:cNvPr id="6" name="TextBox 6">
            <a:extLst>
              <a:ext uri="{FF2B5EF4-FFF2-40B4-BE49-F238E27FC236}">
                <a16:creationId xmlns:a16="http://schemas.microsoft.com/office/drawing/2014/main" id="{B0346A03-2CDB-BD8E-FDBD-02952D152B70}"/>
              </a:ext>
            </a:extLst>
          </p:cNvPr>
          <p:cNvSpPr txBox="1"/>
          <p:nvPr/>
        </p:nvSpPr>
        <p:spPr>
          <a:xfrm>
            <a:off x="12391435" y="9113213"/>
            <a:ext cx="4867865" cy="354905"/>
          </a:xfrm>
          <a:prstGeom prst="rect">
            <a:avLst/>
          </a:prstGeom>
        </p:spPr>
        <p:txBody>
          <a:bodyPr lIns="0" tIns="0" rIns="0" bIns="0" rtlCol="0" anchor="t">
            <a:spAutoFit/>
          </a:bodyPr>
          <a:lstStyle/>
          <a:p>
            <a:pPr algn="r">
              <a:lnSpc>
                <a:spcPts val="3028"/>
              </a:lnSpc>
              <a:spcBef>
                <a:spcPct val="0"/>
              </a:spcBef>
            </a:pPr>
            <a:r>
              <a:rPr lang="en-US" sz="2162" b="1" dirty="0">
                <a:solidFill>
                  <a:srgbClr val="000000"/>
                </a:solidFill>
                <a:latin typeface="Inter Medium"/>
                <a:ea typeface="Inter Medium"/>
                <a:cs typeface="Inter Medium"/>
                <a:sym typeface="Inter Medium"/>
              </a:rPr>
              <a:t>PAGE 09</a:t>
            </a:r>
          </a:p>
        </p:txBody>
      </p:sp>
      <p:grpSp>
        <p:nvGrpSpPr>
          <p:cNvPr id="8" name="Group 7">
            <a:extLst>
              <a:ext uri="{FF2B5EF4-FFF2-40B4-BE49-F238E27FC236}">
                <a16:creationId xmlns:a16="http://schemas.microsoft.com/office/drawing/2014/main" id="{1C9DA16C-C96A-8C15-672A-592F292B5ECA}"/>
              </a:ext>
            </a:extLst>
          </p:cNvPr>
          <p:cNvGrpSpPr/>
          <p:nvPr/>
        </p:nvGrpSpPr>
        <p:grpSpPr>
          <a:xfrm>
            <a:off x="0" y="-38100"/>
            <a:ext cx="18288000" cy="10325100"/>
            <a:chOff x="0" y="-36282"/>
            <a:chExt cx="12192001" cy="6889366"/>
          </a:xfrm>
        </p:grpSpPr>
        <p:grpSp>
          <p:nvGrpSpPr>
            <p:cNvPr id="9" name="Group 8">
              <a:extLst>
                <a:ext uri="{FF2B5EF4-FFF2-40B4-BE49-F238E27FC236}">
                  <a16:creationId xmlns:a16="http://schemas.microsoft.com/office/drawing/2014/main" id="{DDD5E3C7-5AE5-E4FA-1B18-9DB822EBEE00}"/>
                </a:ext>
              </a:extLst>
            </p:cNvPr>
            <p:cNvGrpSpPr/>
            <p:nvPr/>
          </p:nvGrpSpPr>
          <p:grpSpPr>
            <a:xfrm>
              <a:off x="0" y="-36282"/>
              <a:ext cx="12192001" cy="6889366"/>
              <a:chOff x="0" y="-36282"/>
              <a:chExt cx="12192001" cy="6889366"/>
            </a:xfrm>
          </p:grpSpPr>
          <p:sp>
            <p:nvSpPr>
              <p:cNvPr id="11" name="Rectangle 10">
                <a:extLst>
                  <a:ext uri="{FF2B5EF4-FFF2-40B4-BE49-F238E27FC236}">
                    <a16:creationId xmlns:a16="http://schemas.microsoft.com/office/drawing/2014/main" id="{7BB85631-B18E-71BE-4C97-BC1BA01393ED}"/>
                  </a:ext>
                </a:extLst>
              </p:cNvPr>
              <p:cNvSpPr/>
              <p:nvPr/>
            </p:nvSpPr>
            <p:spPr>
              <a:xfrm>
                <a:off x="0" y="-36282"/>
                <a:ext cx="12192000" cy="90456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67B1327-270F-0565-B999-20AEFC9CE266}"/>
                  </a:ext>
                </a:extLst>
              </p:cNvPr>
              <p:cNvSpPr/>
              <p:nvPr/>
            </p:nvSpPr>
            <p:spPr>
              <a:xfrm>
                <a:off x="1" y="6390968"/>
                <a:ext cx="12192000" cy="462116"/>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342E8F8-0FB3-39B5-588C-D6AB41900835}"/>
                  </a:ext>
                </a:extLst>
              </p:cNvPr>
              <p:cNvPicPr>
                <a:picLocks noChangeAspect="1"/>
              </p:cNvPicPr>
              <p:nvPr/>
            </p:nvPicPr>
            <p:blipFill rotWithShape="1">
              <a:blip r:embed="rId2">
                <a:duotone>
                  <a:schemeClr val="accent6">
                    <a:shade val="45000"/>
                    <a:satMod val="135000"/>
                  </a:schemeClr>
                  <a:prstClr val="white"/>
                </a:duotone>
                <a:extLst>
                  <a:ext uri="{28A0092B-C50C-407E-A947-70E740481C1C}">
                    <a14:useLocalDpi xmlns:a14="http://schemas.microsoft.com/office/drawing/2010/main" val="0"/>
                  </a:ext>
                </a:extLst>
              </a:blip>
              <a:srcRect b="16076"/>
              <a:stretch/>
            </p:blipFill>
            <p:spPr>
              <a:xfrm>
                <a:off x="9009114" y="75736"/>
                <a:ext cx="3015738" cy="786977"/>
              </a:xfrm>
              <a:prstGeom prst="rect">
                <a:avLst/>
              </a:prstGeom>
            </p:spPr>
          </p:pic>
          <p:pic>
            <p:nvPicPr>
              <p:cNvPr id="14" name="Picture 13">
                <a:extLst>
                  <a:ext uri="{FF2B5EF4-FFF2-40B4-BE49-F238E27FC236}">
                    <a16:creationId xmlns:a16="http://schemas.microsoft.com/office/drawing/2014/main" id="{07801749-AAD4-C9B8-A1B8-846277F84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64" y="-32637"/>
                <a:ext cx="995782" cy="937206"/>
              </a:xfrm>
              <a:prstGeom prst="rect">
                <a:avLst/>
              </a:prstGeom>
            </p:spPr>
          </p:pic>
        </p:grpSp>
        <p:sp>
          <p:nvSpPr>
            <p:cNvPr id="10" name="Rectangle 9">
              <a:extLst>
                <a:ext uri="{FF2B5EF4-FFF2-40B4-BE49-F238E27FC236}">
                  <a16:creationId xmlns:a16="http://schemas.microsoft.com/office/drawing/2014/main" id="{7D8EC6E2-7A7A-DD45-BD44-6149B5FA49EF}"/>
                </a:ext>
              </a:extLst>
            </p:cNvPr>
            <p:cNvSpPr/>
            <p:nvPr/>
          </p:nvSpPr>
          <p:spPr>
            <a:xfrm>
              <a:off x="4202553" y="6371119"/>
              <a:ext cx="4041058" cy="481965"/>
            </a:xfrm>
            <a:prstGeom prst="rect">
              <a:avLst/>
            </a:prstGeom>
            <a:solidFill>
              <a:srgbClr val="FFFF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 name="TextBox 21">
            <a:extLst>
              <a:ext uri="{FF2B5EF4-FFF2-40B4-BE49-F238E27FC236}">
                <a16:creationId xmlns:a16="http://schemas.microsoft.com/office/drawing/2014/main" id="{47B51ADC-6FF1-349C-F1DE-E1D099CFF06F}"/>
              </a:ext>
            </a:extLst>
          </p:cNvPr>
          <p:cNvSpPr txBox="1"/>
          <p:nvPr/>
        </p:nvSpPr>
        <p:spPr>
          <a:xfrm>
            <a:off x="14404259" y="3434834"/>
            <a:ext cx="3940277" cy="523220"/>
          </a:xfrm>
          <a:prstGeom prst="rect">
            <a:avLst/>
          </a:prstGeom>
          <a:noFill/>
        </p:spPr>
        <p:txBody>
          <a:bodyPr wrap="square" rtlCol="0">
            <a:spAutoFit/>
          </a:bodyPr>
          <a:lstStyle/>
          <a:p>
            <a:r>
              <a:rPr lang="en-US" sz="2800" dirty="0">
                <a:solidFill>
                  <a:schemeClr val="bg1"/>
                </a:solidFill>
              </a:rPr>
              <a:t>Selected path </a:t>
            </a:r>
          </a:p>
        </p:txBody>
      </p:sp>
      <p:sp>
        <p:nvSpPr>
          <p:cNvPr id="18" name="TextBox 17">
            <a:extLst>
              <a:ext uri="{FF2B5EF4-FFF2-40B4-BE49-F238E27FC236}">
                <a16:creationId xmlns:a16="http://schemas.microsoft.com/office/drawing/2014/main" id="{605DA473-5A0C-717D-0217-A419D906A25E}"/>
              </a:ext>
            </a:extLst>
          </p:cNvPr>
          <p:cNvSpPr txBox="1"/>
          <p:nvPr/>
        </p:nvSpPr>
        <p:spPr>
          <a:xfrm>
            <a:off x="14404259" y="4076700"/>
            <a:ext cx="3940277" cy="523220"/>
          </a:xfrm>
          <a:prstGeom prst="rect">
            <a:avLst/>
          </a:prstGeom>
          <a:noFill/>
        </p:spPr>
        <p:txBody>
          <a:bodyPr wrap="square" rtlCol="0">
            <a:spAutoFit/>
          </a:bodyPr>
          <a:lstStyle/>
          <a:p>
            <a:r>
              <a:rPr lang="en-US" sz="2800" dirty="0">
                <a:solidFill>
                  <a:schemeClr val="bg1"/>
                </a:solidFill>
              </a:rPr>
              <a:t>Click on process</a:t>
            </a:r>
          </a:p>
        </p:txBody>
      </p:sp>
      <p:pic>
        <p:nvPicPr>
          <p:cNvPr id="15" name="Picture 14">
            <a:extLst>
              <a:ext uri="{FF2B5EF4-FFF2-40B4-BE49-F238E27FC236}">
                <a16:creationId xmlns:a16="http://schemas.microsoft.com/office/drawing/2014/main" id="{112F5B1C-A439-B5E9-0DE0-C1E2443120B3}"/>
              </a:ext>
            </a:extLst>
          </p:cNvPr>
          <p:cNvPicPr>
            <a:picLocks noChangeAspect="1"/>
          </p:cNvPicPr>
          <p:nvPr/>
        </p:nvPicPr>
        <p:blipFill>
          <a:blip r:embed="rId4">
            <a:extLst>
              <a:ext uri="{28A0092B-C50C-407E-A947-70E740481C1C}">
                <a14:useLocalDpi xmlns:a14="http://schemas.microsoft.com/office/drawing/2010/main" val="0"/>
              </a:ext>
            </a:extLst>
          </a:blip>
          <a:srcRect b="4709"/>
          <a:stretch/>
        </p:blipFill>
        <p:spPr>
          <a:xfrm>
            <a:off x="356978" y="2664614"/>
            <a:ext cx="12402276" cy="5984086"/>
          </a:xfrm>
          <a:prstGeom prst="rect">
            <a:avLst/>
          </a:prstGeom>
        </p:spPr>
      </p:pic>
      <p:cxnSp>
        <p:nvCxnSpPr>
          <p:cNvPr id="20" name="Straight Arrow Connector 19">
            <a:extLst>
              <a:ext uri="{FF2B5EF4-FFF2-40B4-BE49-F238E27FC236}">
                <a16:creationId xmlns:a16="http://schemas.microsoft.com/office/drawing/2014/main" id="{E6965E32-9184-BEC0-0088-14E853EFF88E}"/>
              </a:ext>
            </a:extLst>
          </p:cNvPr>
          <p:cNvCxnSpPr>
            <a:cxnSpLocks/>
          </p:cNvCxnSpPr>
          <p:nvPr/>
        </p:nvCxnSpPr>
        <p:spPr>
          <a:xfrm flipH="1">
            <a:off x="4618704" y="3619500"/>
            <a:ext cx="9753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EE0F51C-A643-79E6-BD53-D19E62617525}"/>
              </a:ext>
            </a:extLst>
          </p:cNvPr>
          <p:cNvCxnSpPr>
            <a:cxnSpLocks/>
          </p:cNvCxnSpPr>
          <p:nvPr/>
        </p:nvCxnSpPr>
        <p:spPr>
          <a:xfrm flipH="1">
            <a:off x="3352800" y="4386810"/>
            <a:ext cx="11051459" cy="708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537483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6652AF55-DD70-FF43-B94E-089183B38E6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EED5EBF-ABCD-05F1-250C-C5838B7E5C1F}"/>
              </a:ext>
            </a:extLst>
          </p:cNvPr>
          <p:cNvGrpSpPr/>
          <p:nvPr/>
        </p:nvGrpSpPr>
        <p:grpSpPr>
          <a:xfrm>
            <a:off x="0" y="9007943"/>
            <a:ext cx="18288000" cy="1240957"/>
            <a:chOff x="0" y="0"/>
            <a:chExt cx="4816593" cy="326837"/>
          </a:xfrm>
        </p:grpSpPr>
        <p:sp>
          <p:nvSpPr>
            <p:cNvPr id="3" name="Freeform 3">
              <a:extLst>
                <a:ext uri="{FF2B5EF4-FFF2-40B4-BE49-F238E27FC236}">
                  <a16:creationId xmlns:a16="http://schemas.microsoft.com/office/drawing/2014/main" id="{10EC1622-9A96-64FC-83D7-3A27C32F6856}"/>
                </a:ext>
              </a:extLst>
            </p:cNvPr>
            <p:cNvSpPr/>
            <p:nvPr/>
          </p:nvSpPr>
          <p:spPr>
            <a:xfrm>
              <a:off x="0" y="0"/>
              <a:ext cx="4816592" cy="326836"/>
            </a:xfrm>
            <a:custGeom>
              <a:avLst/>
              <a:gdLst/>
              <a:ahLst/>
              <a:cxnLst/>
              <a:rect l="l" t="t" r="r" b="b"/>
              <a:pathLst>
                <a:path w="4816592" h="326836">
                  <a:moveTo>
                    <a:pt x="0" y="0"/>
                  </a:moveTo>
                  <a:lnTo>
                    <a:pt x="4816592" y="0"/>
                  </a:lnTo>
                  <a:lnTo>
                    <a:pt x="4816592" y="326836"/>
                  </a:lnTo>
                  <a:lnTo>
                    <a:pt x="0" y="326836"/>
                  </a:lnTo>
                  <a:close/>
                </a:path>
              </a:pathLst>
            </a:custGeom>
            <a:solidFill>
              <a:srgbClr val="FFFFFF"/>
            </a:solidFill>
          </p:spPr>
        </p:sp>
        <p:sp>
          <p:nvSpPr>
            <p:cNvPr id="4" name="TextBox 4">
              <a:extLst>
                <a:ext uri="{FF2B5EF4-FFF2-40B4-BE49-F238E27FC236}">
                  <a16:creationId xmlns:a16="http://schemas.microsoft.com/office/drawing/2014/main" id="{BB91744A-8F2B-CFC6-ED66-8DA4397BC73B}"/>
                </a:ext>
              </a:extLst>
            </p:cNvPr>
            <p:cNvSpPr txBox="1"/>
            <p:nvPr/>
          </p:nvSpPr>
          <p:spPr>
            <a:xfrm>
              <a:off x="0" y="-47625"/>
              <a:ext cx="4816593" cy="374462"/>
            </a:xfrm>
            <a:prstGeom prst="rect">
              <a:avLst/>
            </a:prstGeom>
          </p:spPr>
          <p:txBody>
            <a:bodyPr lIns="50800" tIns="50800" rIns="50800" bIns="50800" rtlCol="0" anchor="ctr"/>
            <a:lstStyle/>
            <a:p>
              <a:pPr algn="ctr">
                <a:lnSpc>
                  <a:spcPts val="3028"/>
                </a:lnSpc>
              </a:pPr>
              <a:endParaRPr/>
            </a:p>
          </p:txBody>
        </p:sp>
      </p:grpSp>
      <p:sp>
        <p:nvSpPr>
          <p:cNvPr id="5" name="TextBox 5">
            <a:extLst>
              <a:ext uri="{FF2B5EF4-FFF2-40B4-BE49-F238E27FC236}">
                <a16:creationId xmlns:a16="http://schemas.microsoft.com/office/drawing/2014/main" id="{1F0B6092-3828-F551-FA10-FB5DC8096A11}"/>
              </a:ext>
            </a:extLst>
          </p:cNvPr>
          <p:cNvSpPr txBox="1"/>
          <p:nvPr/>
        </p:nvSpPr>
        <p:spPr>
          <a:xfrm>
            <a:off x="1022863" y="1805552"/>
            <a:ext cx="7921265" cy="1034963"/>
          </a:xfrm>
          <a:prstGeom prst="rect">
            <a:avLst/>
          </a:prstGeom>
        </p:spPr>
        <p:txBody>
          <a:bodyPr lIns="0" tIns="0" rIns="0" bIns="0" rtlCol="0" anchor="t">
            <a:spAutoFit/>
          </a:bodyPr>
          <a:lstStyle/>
          <a:p>
            <a:pPr algn="l">
              <a:lnSpc>
                <a:spcPts val="7963"/>
              </a:lnSpc>
            </a:pPr>
            <a:r>
              <a:rPr lang="en-US" sz="8848" b="1" spc="-176" dirty="0">
                <a:solidFill>
                  <a:srgbClr val="FFFFFF"/>
                </a:solidFill>
                <a:latin typeface="Oswald Bold"/>
                <a:ea typeface="Oswald Bold"/>
                <a:cs typeface="Oswald Bold"/>
                <a:sym typeface="Oswald Bold"/>
              </a:rPr>
              <a:t>GUI</a:t>
            </a:r>
          </a:p>
        </p:txBody>
      </p:sp>
      <p:sp>
        <p:nvSpPr>
          <p:cNvPr id="6" name="TextBox 6">
            <a:extLst>
              <a:ext uri="{FF2B5EF4-FFF2-40B4-BE49-F238E27FC236}">
                <a16:creationId xmlns:a16="http://schemas.microsoft.com/office/drawing/2014/main" id="{E89F778B-1C64-B060-750C-33A172284638}"/>
              </a:ext>
            </a:extLst>
          </p:cNvPr>
          <p:cNvSpPr txBox="1"/>
          <p:nvPr/>
        </p:nvSpPr>
        <p:spPr>
          <a:xfrm>
            <a:off x="12391435" y="9113213"/>
            <a:ext cx="4867865" cy="354905"/>
          </a:xfrm>
          <a:prstGeom prst="rect">
            <a:avLst/>
          </a:prstGeom>
        </p:spPr>
        <p:txBody>
          <a:bodyPr lIns="0" tIns="0" rIns="0" bIns="0" rtlCol="0" anchor="t">
            <a:spAutoFit/>
          </a:bodyPr>
          <a:lstStyle/>
          <a:p>
            <a:pPr algn="r">
              <a:lnSpc>
                <a:spcPts val="3028"/>
              </a:lnSpc>
              <a:spcBef>
                <a:spcPct val="0"/>
              </a:spcBef>
            </a:pPr>
            <a:r>
              <a:rPr lang="en-US" sz="2162" b="1" dirty="0">
                <a:solidFill>
                  <a:srgbClr val="000000"/>
                </a:solidFill>
                <a:latin typeface="Inter Medium"/>
                <a:ea typeface="Inter Medium"/>
                <a:cs typeface="Inter Medium"/>
                <a:sym typeface="Inter Medium"/>
              </a:rPr>
              <a:t>PAGE 10</a:t>
            </a:r>
          </a:p>
        </p:txBody>
      </p:sp>
      <p:grpSp>
        <p:nvGrpSpPr>
          <p:cNvPr id="8" name="Group 7">
            <a:extLst>
              <a:ext uri="{FF2B5EF4-FFF2-40B4-BE49-F238E27FC236}">
                <a16:creationId xmlns:a16="http://schemas.microsoft.com/office/drawing/2014/main" id="{452BA203-27FD-0470-BAC7-202764078D14}"/>
              </a:ext>
            </a:extLst>
          </p:cNvPr>
          <p:cNvGrpSpPr/>
          <p:nvPr/>
        </p:nvGrpSpPr>
        <p:grpSpPr>
          <a:xfrm>
            <a:off x="0" y="-38100"/>
            <a:ext cx="18288000" cy="10325100"/>
            <a:chOff x="0" y="-36282"/>
            <a:chExt cx="12192001" cy="6889366"/>
          </a:xfrm>
        </p:grpSpPr>
        <p:grpSp>
          <p:nvGrpSpPr>
            <p:cNvPr id="9" name="Group 8">
              <a:extLst>
                <a:ext uri="{FF2B5EF4-FFF2-40B4-BE49-F238E27FC236}">
                  <a16:creationId xmlns:a16="http://schemas.microsoft.com/office/drawing/2014/main" id="{EEF45078-5F53-51A3-1C95-8CC60E9715EC}"/>
                </a:ext>
              </a:extLst>
            </p:cNvPr>
            <p:cNvGrpSpPr/>
            <p:nvPr/>
          </p:nvGrpSpPr>
          <p:grpSpPr>
            <a:xfrm>
              <a:off x="0" y="-36282"/>
              <a:ext cx="12192001" cy="6889366"/>
              <a:chOff x="0" y="-36282"/>
              <a:chExt cx="12192001" cy="6889366"/>
            </a:xfrm>
          </p:grpSpPr>
          <p:sp>
            <p:nvSpPr>
              <p:cNvPr id="11" name="Rectangle 10">
                <a:extLst>
                  <a:ext uri="{FF2B5EF4-FFF2-40B4-BE49-F238E27FC236}">
                    <a16:creationId xmlns:a16="http://schemas.microsoft.com/office/drawing/2014/main" id="{2451FB6D-2D10-13F6-9623-99E2BA19784F}"/>
                  </a:ext>
                </a:extLst>
              </p:cNvPr>
              <p:cNvSpPr/>
              <p:nvPr/>
            </p:nvSpPr>
            <p:spPr>
              <a:xfrm>
                <a:off x="0" y="-36282"/>
                <a:ext cx="12192000" cy="90456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B2280BC-160C-5393-2845-2F61E3555F32}"/>
                  </a:ext>
                </a:extLst>
              </p:cNvPr>
              <p:cNvSpPr/>
              <p:nvPr/>
            </p:nvSpPr>
            <p:spPr>
              <a:xfrm>
                <a:off x="1" y="6390968"/>
                <a:ext cx="12192000" cy="462116"/>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238BDA2-DA85-BFBD-8979-31E90B1F8290}"/>
                  </a:ext>
                </a:extLst>
              </p:cNvPr>
              <p:cNvPicPr>
                <a:picLocks noChangeAspect="1"/>
              </p:cNvPicPr>
              <p:nvPr/>
            </p:nvPicPr>
            <p:blipFill rotWithShape="1">
              <a:blip r:embed="rId2">
                <a:duotone>
                  <a:schemeClr val="accent6">
                    <a:shade val="45000"/>
                    <a:satMod val="135000"/>
                  </a:schemeClr>
                  <a:prstClr val="white"/>
                </a:duotone>
                <a:extLst>
                  <a:ext uri="{28A0092B-C50C-407E-A947-70E740481C1C}">
                    <a14:useLocalDpi xmlns:a14="http://schemas.microsoft.com/office/drawing/2010/main" val="0"/>
                  </a:ext>
                </a:extLst>
              </a:blip>
              <a:srcRect b="16076"/>
              <a:stretch/>
            </p:blipFill>
            <p:spPr>
              <a:xfrm>
                <a:off x="9009114" y="75736"/>
                <a:ext cx="3015738" cy="786977"/>
              </a:xfrm>
              <a:prstGeom prst="rect">
                <a:avLst/>
              </a:prstGeom>
            </p:spPr>
          </p:pic>
          <p:pic>
            <p:nvPicPr>
              <p:cNvPr id="14" name="Picture 13">
                <a:extLst>
                  <a:ext uri="{FF2B5EF4-FFF2-40B4-BE49-F238E27FC236}">
                    <a16:creationId xmlns:a16="http://schemas.microsoft.com/office/drawing/2014/main" id="{D6248B88-DB2C-54F4-30D9-CC73099295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64" y="-32637"/>
                <a:ext cx="995782" cy="937206"/>
              </a:xfrm>
              <a:prstGeom prst="rect">
                <a:avLst/>
              </a:prstGeom>
            </p:spPr>
          </p:pic>
        </p:grpSp>
        <p:sp>
          <p:nvSpPr>
            <p:cNvPr id="10" name="Rectangle 9">
              <a:extLst>
                <a:ext uri="{FF2B5EF4-FFF2-40B4-BE49-F238E27FC236}">
                  <a16:creationId xmlns:a16="http://schemas.microsoft.com/office/drawing/2014/main" id="{DEC39B2B-FF6F-23ED-3060-1D3DDBC004FA}"/>
                </a:ext>
              </a:extLst>
            </p:cNvPr>
            <p:cNvSpPr/>
            <p:nvPr/>
          </p:nvSpPr>
          <p:spPr>
            <a:xfrm>
              <a:off x="4202553" y="6371119"/>
              <a:ext cx="4041058" cy="481965"/>
            </a:xfrm>
            <a:prstGeom prst="rect">
              <a:avLst/>
            </a:prstGeom>
            <a:solidFill>
              <a:srgbClr val="FFFF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TextBox 17">
            <a:extLst>
              <a:ext uri="{FF2B5EF4-FFF2-40B4-BE49-F238E27FC236}">
                <a16:creationId xmlns:a16="http://schemas.microsoft.com/office/drawing/2014/main" id="{0B02EA51-B2C7-75D4-088F-C98176B4D72D}"/>
              </a:ext>
            </a:extLst>
          </p:cNvPr>
          <p:cNvSpPr txBox="1"/>
          <p:nvPr/>
        </p:nvSpPr>
        <p:spPr>
          <a:xfrm>
            <a:off x="13805334" y="6145298"/>
            <a:ext cx="3940277" cy="523220"/>
          </a:xfrm>
          <a:prstGeom prst="rect">
            <a:avLst/>
          </a:prstGeom>
          <a:noFill/>
        </p:spPr>
        <p:txBody>
          <a:bodyPr wrap="square" rtlCol="0">
            <a:spAutoFit/>
          </a:bodyPr>
          <a:lstStyle/>
          <a:p>
            <a:r>
              <a:rPr lang="en-US" sz="2800" dirty="0">
                <a:solidFill>
                  <a:schemeClr val="bg1"/>
                </a:solidFill>
              </a:rPr>
              <a:t>Completed Confirmation</a:t>
            </a:r>
          </a:p>
        </p:txBody>
      </p:sp>
      <p:pic>
        <p:nvPicPr>
          <p:cNvPr id="16" name="Picture 15">
            <a:extLst>
              <a:ext uri="{FF2B5EF4-FFF2-40B4-BE49-F238E27FC236}">
                <a16:creationId xmlns:a16="http://schemas.microsoft.com/office/drawing/2014/main" id="{9CAE23D1-D639-D43A-F236-F469078C5EC5}"/>
              </a:ext>
            </a:extLst>
          </p:cNvPr>
          <p:cNvPicPr>
            <a:picLocks noChangeAspect="1"/>
          </p:cNvPicPr>
          <p:nvPr/>
        </p:nvPicPr>
        <p:blipFill>
          <a:blip r:embed="rId4">
            <a:extLst>
              <a:ext uri="{28A0092B-C50C-407E-A947-70E740481C1C}">
                <a14:useLocalDpi xmlns:a14="http://schemas.microsoft.com/office/drawing/2010/main" val="0"/>
              </a:ext>
            </a:extLst>
          </a:blip>
          <a:srcRect l="-1312" t="-12521" r="21945" b="35542"/>
          <a:stretch/>
        </p:blipFill>
        <p:spPr>
          <a:xfrm>
            <a:off x="0" y="1661250"/>
            <a:ext cx="11257829" cy="5522010"/>
          </a:xfrm>
          <a:prstGeom prst="rect">
            <a:avLst/>
          </a:prstGeom>
        </p:spPr>
      </p:pic>
      <p:cxnSp>
        <p:nvCxnSpPr>
          <p:cNvPr id="17" name="Straight Arrow Connector 16">
            <a:extLst>
              <a:ext uri="{FF2B5EF4-FFF2-40B4-BE49-F238E27FC236}">
                <a16:creationId xmlns:a16="http://schemas.microsoft.com/office/drawing/2014/main" id="{B21F3F67-D589-4370-5243-931EF850BF04}"/>
              </a:ext>
            </a:extLst>
          </p:cNvPr>
          <p:cNvCxnSpPr>
            <a:cxnSpLocks/>
          </p:cNvCxnSpPr>
          <p:nvPr/>
        </p:nvCxnSpPr>
        <p:spPr>
          <a:xfrm flipH="1">
            <a:off x="8833793" y="6362700"/>
            <a:ext cx="484807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158481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30834999-59C7-E58F-7DD7-4490A91C9B4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4D0C086-4312-6AE7-4BD1-78F2125EAF76}"/>
              </a:ext>
            </a:extLst>
          </p:cNvPr>
          <p:cNvGrpSpPr/>
          <p:nvPr/>
        </p:nvGrpSpPr>
        <p:grpSpPr>
          <a:xfrm>
            <a:off x="0" y="9007943"/>
            <a:ext cx="18288000" cy="1240957"/>
            <a:chOff x="0" y="0"/>
            <a:chExt cx="4816593" cy="326837"/>
          </a:xfrm>
        </p:grpSpPr>
        <p:sp>
          <p:nvSpPr>
            <p:cNvPr id="3" name="Freeform 3">
              <a:extLst>
                <a:ext uri="{FF2B5EF4-FFF2-40B4-BE49-F238E27FC236}">
                  <a16:creationId xmlns:a16="http://schemas.microsoft.com/office/drawing/2014/main" id="{65E7B6C3-0178-9CDC-8F44-89F4079EB396}"/>
                </a:ext>
              </a:extLst>
            </p:cNvPr>
            <p:cNvSpPr/>
            <p:nvPr/>
          </p:nvSpPr>
          <p:spPr>
            <a:xfrm>
              <a:off x="0" y="0"/>
              <a:ext cx="4816592" cy="326836"/>
            </a:xfrm>
            <a:custGeom>
              <a:avLst/>
              <a:gdLst/>
              <a:ahLst/>
              <a:cxnLst/>
              <a:rect l="l" t="t" r="r" b="b"/>
              <a:pathLst>
                <a:path w="4816592" h="326836">
                  <a:moveTo>
                    <a:pt x="0" y="0"/>
                  </a:moveTo>
                  <a:lnTo>
                    <a:pt x="4816592" y="0"/>
                  </a:lnTo>
                  <a:lnTo>
                    <a:pt x="4816592" y="326836"/>
                  </a:lnTo>
                  <a:lnTo>
                    <a:pt x="0" y="326836"/>
                  </a:lnTo>
                  <a:close/>
                </a:path>
              </a:pathLst>
            </a:custGeom>
            <a:solidFill>
              <a:srgbClr val="FFFFFF"/>
            </a:solidFill>
          </p:spPr>
        </p:sp>
        <p:sp>
          <p:nvSpPr>
            <p:cNvPr id="4" name="TextBox 4">
              <a:extLst>
                <a:ext uri="{FF2B5EF4-FFF2-40B4-BE49-F238E27FC236}">
                  <a16:creationId xmlns:a16="http://schemas.microsoft.com/office/drawing/2014/main" id="{767F8A85-8693-5001-DA94-6A693C25129A}"/>
                </a:ext>
              </a:extLst>
            </p:cNvPr>
            <p:cNvSpPr txBox="1"/>
            <p:nvPr/>
          </p:nvSpPr>
          <p:spPr>
            <a:xfrm>
              <a:off x="0" y="-47625"/>
              <a:ext cx="4816593" cy="374462"/>
            </a:xfrm>
            <a:prstGeom prst="rect">
              <a:avLst/>
            </a:prstGeom>
          </p:spPr>
          <p:txBody>
            <a:bodyPr lIns="50800" tIns="50800" rIns="50800" bIns="50800" rtlCol="0" anchor="ctr"/>
            <a:lstStyle/>
            <a:p>
              <a:pPr algn="ctr">
                <a:lnSpc>
                  <a:spcPts val="3028"/>
                </a:lnSpc>
              </a:pPr>
              <a:endParaRPr/>
            </a:p>
          </p:txBody>
        </p:sp>
      </p:grpSp>
      <p:sp>
        <p:nvSpPr>
          <p:cNvPr id="5" name="TextBox 5">
            <a:extLst>
              <a:ext uri="{FF2B5EF4-FFF2-40B4-BE49-F238E27FC236}">
                <a16:creationId xmlns:a16="http://schemas.microsoft.com/office/drawing/2014/main" id="{C29498EA-7B3D-1B1A-0658-0A62DB48CE1F}"/>
              </a:ext>
            </a:extLst>
          </p:cNvPr>
          <p:cNvSpPr txBox="1"/>
          <p:nvPr/>
        </p:nvSpPr>
        <p:spPr>
          <a:xfrm>
            <a:off x="1022863" y="1805552"/>
            <a:ext cx="7921265" cy="1034963"/>
          </a:xfrm>
          <a:prstGeom prst="rect">
            <a:avLst/>
          </a:prstGeom>
        </p:spPr>
        <p:txBody>
          <a:bodyPr lIns="0" tIns="0" rIns="0" bIns="0" rtlCol="0" anchor="t">
            <a:spAutoFit/>
          </a:bodyPr>
          <a:lstStyle/>
          <a:p>
            <a:pPr algn="l">
              <a:lnSpc>
                <a:spcPts val="7963"/>
              </a:lnSpc>
            </a:pPr>
            <a:r>
              <a:rPr lang="en-US" sz="8848" b="1" spc="-176" dirty="0">
                <a:solidFill>
                  <a:srgbClr val="FFFFFF"/>
                </a:solidFill>
                <a:latin typeface="Oswald Bold"/>
                <a:ea typeface="Oswald Bold"/>
                <a:cs typeface="Oswald Bold"/>
                <a:sym typeface="Oswald Bold"/>
              </a:rPr>
              <a:t>GUI</a:t>
            </a:r>
          </a:p>
        </p:txBody>
      </p:sp>
      <p:sp>
        <p:nvSpPr>
          <p:cNvPr id="6" name="TextBox 6">
            <a:extLst>
              <a:ext uri="{FF2B5EF4-FFF2-40B4-BE49-F238E27FC236}">
                <a16:creationId xmlns:a16="http://schemas.microsoft.com/office/drawing/2014/main" id="{2B561169-0A84-8528-DF63-030847413475}"/>
              </a:ext>
            </a:extLst>
          </p:cNvPr>
          <p:cNvSpPr txBox="1"/>
          <p:nvPr/>
        </p:nvSpPr>
        <p:spPr>
          <a:xfrm>
            <a:off x="12391435" y="9113213"/>
            <a:ext cx="4867865" cy="354905"/>
          </a:xfrm>
          <a:prstGeom prst="rect">
            <a:avLst/>
          </a:prstGeom>
        </p:spPr>
        <p:txBody>
          <a:bodyPr lIns="0" tIns="0" rIns="0" bIns="0" rtlCol="0" anchor="t">
            <a:spAutoFit/>
          </a:bodyPr>
          <a:lstStyle/>
          <a:p>
            <a:pPr algn="r">
              <a:lnSpc>
                <a:spcPts val="3028"/>
              </a:lnSpc>
              <a:spcBef>
                <a:spcPct val="0"/>
              </a:spcBef>
            </a:pPr>
            <a:r>
              <a:rPr lang="en-US" sz="2162" b="1" dirty="0">
                <a:solidFill>
                  <a:srgbClr val="000000"/>
                </a:solidFill>
                <a:latin typeface="Inter Medium"/>
                <a:ea typeface="Inter Medium"/>
                <a:cs typeface="Inter Medium"/>
                <a:sym typeface="Inter Medium"/>
              </a:rPr>
              <a:t>PAGE 11</a:t>
            </a:r>
          </a:p>
        </p:txBody>
      </p:sp>
      <p:grpSp>
        <p:nvGrpSpPr>
          <p:cNvPr id="8" name="Group 7">
            <a:extLst>
              <a:ext uri="{FF2B5EF4-FFF2-40B4-BE49-F238E27FC236}">
                <a16:creationId xmlns:a16="http://schemas.microsoft.com/office/drawing/2014/main" id="{13599F73-CF93-694D-7EF6-DAB316A55DC6}"/>
              </a:ext>
            </a:extLst>
          </p:cNvPr>
          <p:cNvGrpSpPr/>
          <p:nvPr/>
        </p:nvGrpSpPr>
        <p:grpSpPr>
          <a:xfrm>
            <a:off x="0" y="-38100"/>
            <a:ext cx="18288000" cy="10325100"/>
            <a:chOff x="0" y="-36282"/>
            <a:chExt cx="12192001" cy="6889366"/>
          </a:xfrm>
        </p:grpSpPr>
        <p:grpSp>
          <p:nvGrpSpPr>
            <p:cNvPr id="9" name="Group 8">
              <a:extLst>
                <a:ext uri="{FF2B5EF4-FFF2-40B4-BE49-F238E27FC236}">
                  <a16:creationId xmlns:a16="http://schemas.microsoft.com/office/drawing/2014/main" id="{FB81AF7B-97B7-6066-4D8A-9813CABD15F7}"/>
                </a:ext>
              </a:extLst>
            </p:cNvPr>
            <p:cNvGrpSpPr/>
            <p:nvPr/>
          </p:nvGrpSpPr>
          <p:grpSpPr>
            <a:xfrm>
              <a:off x="0" y="-36282"/>
              <a:ext cx="12192001" cy="6889366"/>
              <a:chOff x="0" y="-36282"/>
              <a:chExt cx="12192001" cy="6889366"/>
            </a:xfrm>
          </p:grpSpPr>
          <p:sp>
            <p:nvSpPr>
              <p:cNvPr id="11" name="Rectangle 10">
                <a:extLst>
                  <a:ext uri="{FF2B5EF4-FFF2-40B4-BE49-F238E27FC236}">
                    <a16:creationId xmlns:a16="http://schemas.microsoft.com/office/drawing/2014/main" id="{1686EE1A-906A-7CF8-6416-66758CF6D9E5}"/>
                  </a:ext>
                </a:extLst>
              </p:cNvPr>
              <p:cNvSpPr/>
              <p:nvPr/>
            </p:nvSpPr>
            <p:spPr>
              <a:xfrm>
                <a:off x="0" y="-36282"/>
                <a:ext cx="12192000" cy="90456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95BC7F0-ADF2-FD55-96C1-40C5639562AB}"/>
                  </a:ext>
                </a:extLst>
              </p:cNvPr>
              <p:cNvSpPr/>
              <p:nvPr/>
            </p:nvSpPr>
            <p:spPr>
              <a:xfrm>
                <a:off x="1" y="6390968"/>
                <a:ext cx="12192000" cy="462116"/>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0C76EEB-56F3-5CFF-08F6-A0EF0CB64561}"/>
                  </a:ext>
                </a:extLst>
              </p:cNvPr>
              <p:cNvPicPr>
                <a:picLocks noChangeAspect="1"/>
              </p:cNvPicPr>
              <p:nvPr/>
            </p:nvPicPr>
            <p:blipFill rotWithShape="1">
              <a:blip r:embed="rId2">
                <a:duotone>
                  <a:schemeClr val="accent6">
                    <a:shade val="45000"/>
                    <a:satMod val="135000"/>
                  </a:schemeClr>
                  <a:prstClr val="white"/>
                </a:duotone>
                <a:extLst>
                  <a:ext uri="{28A0092B-C50C-407E-A947-70E740481C1C}">
                    <a14:useLocalDpi xmlns:a14="http://schemas.microsoft.com/office/drawing/2010/main" val="0"/>
                  </a:ext>
                </a:extLst>
              </a:blip>
              <a:srcRect b="16076"/>
              <a:stretch/>
            </p:blipFill>
            <p:spPr>
              <a:xfrm>
                <a:off x="9009114" y="75736"/>
                <a:ext cx="3015738" cy="786977"/>
              </a:xfrm>
              <a:prstGeom prst="rect">
                <a:avLst/>
              </a:prstGeom>
            </p:spPr>
          </p:pic>
          <p:pic>
            <p:nvPicPr>
              <p:cNvPr id="14" name="Picture 13">
                <a:extLst>
                  <a:ext uri="{FF2B5EF4-FFF2-40B4-BE49-F238E27FC236}">
                    <a16:creationId xmlns:a16="http://schemas.microsoft.com/office/drawing/2014/main" id="{30FBF335-78D8-C361-F47C-A2B9B778F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64" y="-32637"/>
                <a:ext cx="995782" cy="937206"/>
              </a:xfrm>
              <a:prstGeom prst="rect">
                <a:avLst/>
              </a:prstGeom>
            </p:spPr>
          </p:pic>
        </p:grpSp>
        <p:sp>
          <p:nvSpPr>
            <p:cNvPr id="10" name="Rectangle 9">
              <a:extLst>
                <a:ext uri="{FF2B5EF4-FFF2-40B4-BE49-F238E27FC236}">
                  <a16:creationId xmlns:a16="http://schemas.microsoft.com/office/drawing/2014/main" id="{5D13EB69-E40E-1FDA-0C68-5114600EBB9F}"/>
                </a:ext>
              </a:extLst>
            </p:cNvPr>
            <p:cNvSpPr/>
            <p:nvPr/>
          </p:nvSpPr>
          <p:spPr>
            <a:xfrm>
              <a:off x="4202553" y="6371119"/>
              <a:ext cx="4041058" cy="481965"/>
            </a:xfrm>
            <a:prstGeom prst="rect">
              <a:avLst/>
            </a:prstGeom>
            <a:solidFill>
              <a:srgbClr val="FFFF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TextBox 17">
            <a:extLst>
              <a:ext uri="{FF2B5EF4-FFF2-40B4-BE49-F238E27FC236}">
                <a16:creationId xmlns:a16="http://schemas.microsoft.com/office/drawing/2014/main" id="{B36C1E1E-B5E6-0C6B-F950-C2E8602AD6E2}"/>
              </a:ext>
            </a:extLst>
          </p:cNvPr>
          <p:cNvSpPr txBox="1"/>
          <p:nvPr/>
        </p:nvSpPr>
        <p:spPr>
          <a:xfrm>
            <a:off x="12801600" y="4076700"/>
            <a:ext cx="3940277" cy="523220"/>
          </a:xfrm>
          <a:prstGeom prst="rect">
            <a:avLst/>
          </a:prstGeom>
          <a:noFill/>
        </p:spPr>
        <p:txBody>
          <a:bodyPr wrap="square" rtlCol="0">
            <a:spAutoFit/>
          </a:bodyPr>
          <a:lstStyle/>
          <a:p>
            <a:r>
              <a:rPr lang="en-US" sz="2800" dirty="0">
                <a:solidFill>
                  <a:schemeClr val="bg1"/>
                </a:solidFill>
              </a:rPr>
              <a:t>Output file</a:t>
            </a:r>
          </a:p>
        </p:txBody>
      </p:sp>
      <p:pic>
        <p:nvPicPr>
          <p:cNvPr id="15" name="Picture 14">
            <a:extLst>
              <a:ext uri="{FF2B5EF4-FFF2-40B4-BE49-F238E27FC236}">
                <a16:creationId xmlns:a16="http://schemas.microsoft.com/office/drawing/2014/main" id="{3124323D-47F2-62A6-16C9-10321497B5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2863" y="3050622"/>
            <a:ext cx="9659698" cy="2629267"/>
          </a:xfrm>
          <a:prstGeom prst="rect">
            <a:avLst/>
          </a:prstGeom>
        </p:spPr>
      </p:pic>
      <p:cxnSp>
        <p:nvCxnSpPr>
          <p:cNvPr id="17" name="Straight Arrow Connector 16">
            <a:extLst>
              <a:ext uri="{FF2B5EF4-FFF2-40B4-BE49-F238E27FC236}">
                <a16:creationId xmlns:a16="http://schemas.microsoft.com/office/drawing/2014/main" id="{EBAFD2CE-B984-AEBE-EB0D-571735DA9CAE}"/>
              </a:ext>
            </a:extLst>
          </p:cNvPr>
          <p:cNvCxnSpPr>
            <a:cxnSpLocks/>
          </p:cNvCxnSpPr>
          <p:nvPr/>
        </p:nvCxnSpPr>
        <p:spPr>
          <a:xfrm flipH="1">
            <a:off x="7696200" y="4400897"/>
            <a:ext cx="484807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949756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9084143"/>
            <a:ext cx="18288000" cy="1240957"/>
            <a:chOff x="0" y="0"/>
            <a:chExt cx="4816593" cy="326837"/>
          </a:xfrm>
        </p:grpSpPr>
        <p:sp>
          <p:nvSpPr>
            <p:cNvPr id="3" name="Freeform 3"/>
            <p:cNvSpPr/>
            <p:nvPr/>
          </p:nvSpPr>
          <p:spPr>
            <a:xfrm>
              <a:off x="0" y="0"/>
              <a:ext cx="4816592" cy="326836"/>
            </a:xfrm>
            <a:custGeom>
              <a:avLst/>
              <a:gdLst/>
              <a:ahLst/>
              <a:cxnLst/>
              <a:rect l="l" t="t" r="r" b="b"/>
              <a:pathLst>
                <a:path w="4816592" h="326836">
                  <a:moveTo>
                    <a:pt x="0" y="0"/>
                  </a:moveTo>
                  <a:lnTo>
                    <a:pt x="4816592" y="0"/>
                  </a:lnTo>
                  <a:lnTo>
                    <a:pt x="4816592" y="326836"/>
                  </a:lnTo>
                  <a:lnTo>
                    <a:pt x="0" y="326836"/>
                  </a:lnTo>
                  <a:close/>
                </a:path>
              </a:pathLst>
            </a:custGeom>
            <a:solidFill>
              <a:srgbClr val="FFFFFF"/>
            </a:solidFill>
          </p:spPr>
        </p:sp>
        <p:sp>
          <p:nvSpPr>
            <p:cNvPr id="4" name="TextBox 4"/>
            <p:cNvSpPr txBox="1"/>
            <p:nvPr/>
          </p:nvSpPr>
          <p:spPr>
            <a:xfrm>
              <a:off x="0" y="-47625"/>
              <a:ext cx="4816593" cy="374462"/>
            </a:xfrm>
            <a:prstGeom prst="rect">
              <a:avLst/>
            </a:prstGeom>
          </p:spPr>
          <p:txBody>
            <a:bodyPr lIns="50800" tIns="50800" rIns="50800" bIns="50800" rtlCol="0" anchor="ctr"/>
            <a:lstStyle/>
            <a:p>
              <a:pPr algn="ctr">
                <a:lnSpc>
                  <a:spcPts val="3028"/>
                </a:lnSpc>
              </a:pPr>
              <a:endParaRPr/>
            </a:p>
          </p:txBody>
        </p:sp>
      </p:grpSp>
      <p:grpSp>
        <p:nvGrpSpPr>
          <p:cNvPr id="5" name="Group 5"/>
          <p:cNvGrpSpPr/>
          <p:nvPr/>
        </p:nvGrpSpPr>
        <p:grpSpPr>
          <a:xfrm>
            <a:off x="2313612" y="1520800"/>
            <a:ext cx="13796667" cy="4384700"/>
            <a:chOff x="0" y="0"/>
            <a:chExt cx="2137465" cy="679305"/>
          </a:xfrm>
        </p:grpSpPr>
        <p:sp>
          <p:nvSpPr>
            <p:cNvPr id="6" name="Freeform 6"/>
            <p:cNvSpPr/>
            <p:nvPr/>
          </p:nvSpPr>
          <p:spPr>
            <a:xfrm>
              <a:off x="0" y="0"/>
              <a:ext cx="2137465" cy="679305"/>
            </a:xfrm>
            <a:custGeom>
              <a:avLst/>
              <a:gdLst/>
              <a:ahLst/>
              <a:cxnLst/>
              <a:rect l="l" t="t" r="r" b="b"/>
              <a:pathLst>
                <a:path w="2137465" h="679305">
                  <a:moveTo>
                    <a:pt x="0" y="0"/>
                  </a:moveTo>
                  <a:lnTo>
                    <a:pt x="2137465" y="0"/>
                  </a:lnTo>
                  <a:lnTo>
                    <a:pt x="2137465" y="679305"/>
                  </a:lnTo>
                  <a:lnTo>
                    <a:pt x="0" y="679305"/>
                  </a:lnTo>
                  <a:close/>
                </a:path>
              </a:pathLst>
            </a:custGeom>
            <a:blipFill>
              <a:blip r:embed="rId2"/>
              <a:stretch>
                <a:fillRect t="-8211" b="-8211"/>
              </a:stretch>
            </a:blipFill>
          </p:spPr>
        </p:sp>
      </p:grpSp>
      <p:sp>
        <p:nvSpPr>
          <p:cNvPr id="7" name="TextBox 7"/>
          <p:cNvSpPr txBox="1"/>
          <p:nvPr/>
        </p:nvSpPr>
        <p:spPr>
          <a:xfrm>
            <a:off x="12344400" y="9189413"/>
            <a:ext cx="4867865" cy="354905"/>
          </a:xfrm>
          <a:prstGeom prst="rect">
            <a:avLst/>
          </a:prstGeom>
        </p:spPr>
        <p:txBody>
          <a:bodyPr lIns="0" tIns="0" rIns="0" bIns="0" rtlCol="0" anchor="t">
            <a:spAutoFit/>
          </a:bodyPr>
          <a:lstStyle/>
          <a:p>
            <a:pPr algn="r">
              <a:lnSpc>
                <a:spcPts val="3028"/>
              </a:lnSpc>
              <a:spcBef>
                <a:spcPct val="0"/>
              </a:spcBef>
            </a:pPr>
            <a:r>
              <a:rPr lang="en-US" sz="2162" b="1" dirty="0">
                <a:solidFill>
                  <a:srgbClr val="000000"/>
                </a:solidFill>
                <a:latin typeface="Inter Medium"/>
                <a:ea typeface="Inter Medium"/>
                <a:cs typeface="Inter Medium"/>
                <a:sym typeface="Inter Medium"/>
              </a:rPr>
              <a:t>PAGE 12</a:t>
            </a:r>
          </a:p>
        </p:txBody>
      </p:sp>
      <p:sp>
        <p:nvSpPr>
          <p:cNvPr id="8" name="TextBox 8"/>
          <p:cNvSpPr txBox="1"/>
          <p:nvPr/>
        </p:nvSpPr>
        <p:spPr>
          <a:xfrm>
            <a:off x="2313612" y="6098593"/>
            <a:ext cx="11085830" cy="568907"/>
          </a:xfrm>
          <a:prstGeom prst="rect">
            <a:avLst/>
          </a:prstGeom>
        </p:spPr>
        <p:txBody>
          <a:bodyPr lIns="0" tIns="0" rIns="0" bIns="0" rtlCol="0" anchor="t">
            <a:spAutoFit/>
          </a:bodyPr>
          <a:lstStyle/>
          <a:p>
            <a:pPr algn="just">
              <a:lnSpc>
                <a:spcPts val="4318"/>
              </a:lnSpc>
            </a:pPr>
            <a:r>
              <a:rPr lang="en-US" sz="3926" b="1" spc="-78" dirty="0">
                <a:solidFill>
                  <a:srgbClr val="FFFFFF"/>
                </a:solidFill>
                <a:latin typeface="Oswald Bold"/>
                <a:ea typeface="Oswald Bold"/>
                <a:cs typeface="Oswald Bold"/>
                <a:sym typeface="Oswald Bold"/>
              </a:rPr>
              <a:t>OUTPUT AS SIMPLIFIED FORMATTED TITLES AND DETAILS</a:t>
            </a:r>
          </a:p>
        </p:txBody>
      </p:sp>
      <p:grpSp>
        <p:nvGrpSpPr>
          <p:cNvPr id="9" name="Group 8">
            <a:extLst>
              <a:ext uri="{FF2B5EF4-FFF2-40B4-BE49-F238E27FC236}">
                <a16:creationId xmlns:a16="http://schemas.microsoft.com/office/drawing/2014/main" id="{04CE9E29-77D8-3DE5-3460-F26CA4FED49E}"/>
              </a:ext>
            </a:extLst>
          </p:cNvPr>
          <p:cNvGrpSpPr/>
          <p:nvPr/>
        </p:nvGrpSpPr>
        <p:grpSpPr>
          <a:xfrm>
            <a:off x="0" y="-38100"/>
            <a:ext cx="18288000" cy="10325100"/>
            <a:chOff x="0" y="-36282"/>
            <a:chExt cx="12192001" cy="6889366"/>
          </a:xfrm>
        </p:grpSpPr>
        <p:grpSp>
          <p:nvGrpSpPr>
            <p:cNvPr id="10" name="Group 9">
              <a:extLst>
                <a:ext uri="{FF2B5EF4-FFF2-40B4-BE49-F238E27FC236}">
                  <a16:creationId xmlns:a16="http://schemas.microsoft.com/office/drawing/2014/main" id="{0F2DA547-CEAD-7AFB-463C-8A8E3D4A1C11}"/>
                </a:ext>
              </a:extLst>
            </p:cNvPr>
            <p:cNvGrpSpPr/>
            <p:nvPr/>
          </p:nvGrpSpPr>
          <p:grpSpPr>
            <a:xfrm>
              <a:off x="0" y="-36282"/>
              <a:ext cx="12192001" cy="6889366"/>
              <a:chOff x="0" y="-36282"/>
              <a:chExt cx="12192001" cy="6889366"/>
            </a:xfrm>
          </p:grpSpPr>
          <p:sp>
            <p:nvSpPr>
              <p:cNvPr id="12" name="Rectangle 11">
                <a:extLst>
                  <a:ext uri="{FF2B5EF4-FFF2-40B4-BE49-F238E27FC236}">
                    <a16:creationId xmlns:a16="http://schemas.microsoft.com/office/drawing/2014/main" id="{1E446742-57D3-1013-5A89-222288D96EA0}"/>
                  </a:ext>
                </a:extLst>
              </p:cNvPr>
              <p:cNvSpPr/>
              <p:nvPr/>
            </p:nvSpPr>
            <p:spPr>
              <a:xfrm>
                <a:off x="0" y="-36282"/>
                <a:ext cx="12192000" cy="90456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15DB8D0-B0E8-DCD8-D507-E4BE260BEF4E}"/>
                  </a:ext>
                </a:extLst>
              </p:cNvPr>
              <p:cNvSpPr/>
              <p:nvPr/>
            </p:nvSpPr>
            <p:spPr>
              <a:xfrm>
                <a:off x="1" y="6390968"/>
                <a:ext cx="12192000" cy="462116"/>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80A243E-4F1D-CDA0-79F4-EEAB5630DD38}"/>
                  </a:ext>
                </a:extLst>
              </p:cNvPr>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b="16076"/>
              <a:stretch/>
            </p:blipFill>
            <p:spPr>
              <a:xfrm>
                <a:off x="9009114" y="75736"/>
                <a:ext cx="3015738" cy="786977"/>
              </a:xfrm>
              <a:prstGeom prst="rect">
                <a:avLst/>
              </a:prstGeom>
            </p:spPr>
          </p:pic>
          <p:pic>
            <p:nvPicPr>
              <p:cNvPr id="15" name="Picture 14">
                <a:extLst>
                  <a:ext uri="{FF2B5EF4-FFF2-40B4-BE49-F238E27FC236}">
                    <a16:creationId xmlns:a16="http://schemas.microsoft.com/office/drawing/2014/main" id="{4FF281A6-78A8-A8E1-4A72-5417AC54AA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664" y="-32637"/>
                <a:ext cx="995782" cy="937206"/>
              </a:xfrm>
              <a:prstGeom prst="rect">
                <a:avLst/>
              </a:prstGeom>
            </p:spPr>
          </p:pic>
        </p:grpSp>
        <p:sp>
          <p:nvSpPr>
            <p:cNvPr id="11" name="Rectangle 10">
              <a:extLst>
                <a:ext uri="{FF2B5EF4-FFF2-40B4-BE49-F238E27FC236}">
                  <a16:creationId xmlns:a16="http://schemas.microsoft.com/office/drawing/2014/main" id="{587D2364-126D-14DA-5D43-70E83148A013}"/>
                </a:ext>
              </a:extLst>
            </p:cNvPr>
            <p:cNvSpPr/>
            <p:nvPr/>
          </p:nvSpPr>
          <p:spPr>
            <a:xfrm>
              <a:off x="4202553" y="6371119"/>
              <a:ext cx="4041058" cy="481965"/>
            </a:xfrm>
            <a:prstGeom prst="rect">
              <a:avLst/>
            </a:prstGeom>
            <a:solidFill>
              <a:srgbClr val="FFFF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9105900"/>
            <a:ext cx="9559583" cy="1240957"/>
            <a:chOff x="0" y="0"/>
            <a:chExt cx="2517750" cy="326837"/>
          </a:xfrm>
        </p:grpSpPr>
        <p:sp>
          <p:nvSpPr>
            <p:cNvPr id="3" name="Freeform 3"/>
            <p:cNvSpPr/>
            <p:nvPr/>
          </p:nvSpPr>
          <p:spPr>
            <a:xfrm>
              <a:off x="0" y="0"/>
              <a:ext cx="2517750" cy="326836"/>
            </a:xfrm>
            <a:custGeom>
              <a:avLst/>
              <a:gdLst/>
              <a:ahLst/>
              <a:cxnLst/>
              <a:rect l="l" t="t" r="r" b="b"/>
              <a:pathLst>
                <a:path w="2517750" h="326836">
                  <a:moveTo>
                    <a:pt x="0" y="0"/>
                  </a:moveTo>
                  <a:lnTo>
                    <a:pt x="2517750" y="0"/>
                  </a:lnTo>
                  <a:lnTo>
                    <a:pt x="2517750" y="326836"/>
                  </a:lnTo>
                  <a:lnTo>
                    <a:pt x="0" y="326836"/>
                  </a:lnTo>
                  <a:close/>
                </a:path>
              </a:pathLst>
            </a:custGeom>
            <a:solidFill>
              <a:srgbClr val="FFFFFF"/>
            </a:solidFill>
          </p:spPr>
        </p:sp>
        <p:sp>
          <p:nvSpPr>
            <p:cNvPr id="4" name="TextBox 4"/>
            <p:cNvSpPr txBox="1"/>
            <p:nvPr/>
          </p:nvSpPr>
          <p:spPr>
            <a:xfrm>
              <a:off x="0" y="-47625"/>
              <a:ext cx="2517750" cy="374462"/>
            </a:xfrm>
            <a:prstGeom prst="rect">
              <a:avLst/>
            </a:prstGeom>
          </p:spPr>
          <p:txBody>
            <a:bodyPr lIns="50800" tIns="50800" rIns="50800" bIns="50800" rtlCol="0" anchor="ctr"/>
            <a:lstStyle/>
            <a:p>
              <a:pPr algn="ctr">
                <a:lnSpc>
                  <a:spcPts val="3028"/>
                </a:lnSpc>
              </a:pPr>
              <a:endParaRPr/>
            </a:p>
          </p:txBody>
        </p:sp>
      </p:grpSp>
      <p:grpSp>
        <p:nvGrpSpPr>
          <p:cNvPr id="5" name="Group 5"/>
          <p:cNvGrpSpPr/>
          <p:nvPr/>
        </p:nvGrpSpPr>
        <p:grpSpPr>
          <a:xfrm>
            <a:off x="10140608" y="0"/>
            <a:ext cx="8147392" cy="10287000"/>
            <a:chOff x="0" y="0"/>
            <a:chExt cx="2145815" cy="2709333"/>
          </a:xfrm>
        </p:grpSpPr>
        <p:sp>
          <p:nvSpPr>
            <p:cNvPr id="6" name="Freeform 6"/>
            <p:cNvSpPr/>
            <p:nvPr/>
          </p:nvSpPr>
          <p:spPr>
            <a:xfrm>
              <a:off x="0" y="0"/>
              <a:ext cx="2145815" cy="2709333"/>
            </a:xfrm>
            <a:custGeom>
              <a:avLst/>
              <a:gdLst/>
              <a:ahLst/>
              <a:cxnLst/>
              <a:rect l="l" t="t" r="r" b="b"/>
              <a:pathLst>
                <a:path w="2145815" h="2709333">
                  <a:moveTo>
                    <a:pt x="0" y="0"/>
                  </a:moveTo>
                  <a:lnTo>
                    <a:pt x="2145815" y="0"/>
                  </a:lnTo>
                  <a:lnTo>
                    <a:pt x="2145815" y="2709333"/>
                  </a:lnTo>
                  <a:lnTo>
                    <a:pt x="0" y="2709333"/>
                  </a:lnTo>
                  <a:close/>
                </a:path>
              </a:pathLst>
            </a:custGeom>
            <a:solidFill>
              <a:srgbClr val="FFFFFF"/>
            </a:solidFill>
          </p:spPr>
        </p:sp>
        <p:sp>
          <p:nvSpPr>
            <p:cNvPr id="7" name="TextBox 7"/>
            <p:cNvSpPr txBox="1"/>
            <p:nvPr/>
          </p:nvSpPr>
          <p:spPr>
            <a:xfrm>
              <a:off x="0" y="-47625"/>
              <a:ext cx="2145815" cy="2756958"/>
            </a:xfrm>
            <a:prstGeom prst="rect">
              <a:avLst/>
            </a:prstGeom>
          </p:spPr>
          <p:txBody>
            <a:bodyPr lIns="50800" tIns="50800" rIns="50800" bIns="50800" rtlCol="0" anchor="ctr"/>
            <a:lstStyle/>
            <a:p>
              <a:pPr algn="ctr">
                <a:lnSpc>
                  <a:spcPts val="3028"/>
                </a:lnSpc>
              </a:pPr>
              <a:endParaRPr/>
            </a:p>
          </p:txBody>
        </p:sp>
      </p:grpSp>
      <p:grpSp>
        <p:nvGrpSpPr>
          <p:cNvPr id="8" name="Group 8"/>
          <p:cNvGrpSpPr/>
          <p:nvPr/>
        </p:nvGrpSpPr>
        <p:grpSpPr>
          <a:xfrm>
            <a:off x="10342814" y="3453563"/>
            <a:ext cx="7430836" cy="3379874"/>
            <a:chOff x="0" y="0"/>
            <a:chExt cx="1151231" cy="523631"/>
          </a:xfrm>
        </p:grpSpPr>
        <p:sp>
          <p:nvSpPr>
            <p:cNvPr id="9" name="Freeform 9"/>
            <p:cNvSpPr/>
            <p:nvPr/>
          </p:nvSpPr>
          <p:spPr>
            <a:xfrm>
              <a:off x="0" y="0"/>
              <a:ext cx="1151231" cy="523631"/>
            </a:xfrm>
            <a:custGeom>
              <a:avLst/>
              <a:gdLst/>
              <a:ahLst/>
              <a:cxnLst/>
              <a:rect l="l" t="t" r="r" b="b"/>
              <a:pathLst>
                <a:path w="1151231" h="523631">
                  <a:moveTo>
                    <a:pt x="0" y="0"/>
                  </a:moveTo>
                  <a:lnTo>
                    <a:pt x="1151231" y="0"/>
                  </a:lnTo>
                  <a:lnTo>
                    <a:pt x="1151231" y="523631"/>
                  </a:lnTo>
                  <a:lnTo>
                    <a:pt x="0" y="523631"/>
                  </a:lnTo>
                  <a:close/>
                </a:path>
              </a:pathLst>
            </a:custGeom>
            <a:blipFill>
              <a:blip r:embed="rId2"/>
              <a:stretch>
                <a:fillRect t="-429" b="-429"/>
              </a:stretch>
            </a:blipFill>
          </p:spPr>
        </p:sp>
      </p:grpSp>
      <p:grpSp>
        <p:nvGrpSpPr>
          <p:cNvPr id="10" name="Group 10"/>
          <p:cNvGrpSpPr/>
          <p:nvPr/>
        </p:nvGrpSpPr>
        <p:grpSpPr>
          <a:xfrm>
            <a:off x="10342814" y="6471391"/>
            <a:ext cx="7430836" cy="3736609"/>
            <a:chOff x="0" y="0"/>
            <a:chExt cx="1151231" cy="578899"/>
          </a:xfrm>
        </p:grpSpPr>
        <p:sp>
          <p:nvSpPr>
            <p:cNvPr id="11" name="Freeform 11"/>
            <p:cNvSpPr/>
            <p:nvPr/>
          </p:nvSpPr>
          <p:spPr>
            <a:xfrm>
              <a:off x="0" y="0"/>
              <a:ext cx="1151231" cy="578899"/>
            </a:xfrm>
            <a:custGeom>
              <a:avLst/>
              <a:gdLst/>
              <a:ahLst/>
              <a:cxnLst/>
              <a:rect l="l" t="t" r="r" b="b"/>
              <a:pathLst>
                <a:path w="1151231" h="578899">
                  <a:moveTo>
                    <a:pt x="0" y="0"/>
                  </a:moveTo>
                  <a:lnTo>
                    <a:pt x="1151231" y="0"/>
                  </a:lnTo>
                  <a:lnTo>
                    <a:pt x="1151231" y="578899"/>
                  </a:lnTo>
                  <a:lnTo>
                    <a:pt x="0" y="578899"/>
                  </a:lnTo>
                  <a:close/>
                </a:path>
              </a:pathLst>
            </a:custGeom>
            <a:blipFill>
              <a:blip r:embed="rId3"/>
              <a:stretch>
                <a:fillRect t="-1705" b="-1705"/>
              </a:stretch>
            </a:blipFill>
          </p:spPr>
        </p:sp>
      </p:grpSp>
      <p:grpSp>
        <p:nvGrpSpPr>
          <p:cNvPr id="12" name="Group 12"/>
          <p:cNvGrpSpPr/>
          <p:nvPr/>
        </p:nvGrpSpPr>
        <p:grpSpPr>
          <a:xfrm>
            <a:off x="10342814" y="305384"/>
            <a:ext cx="7430836" cy="2841822"/>
            <a:chOff x="0" y="0"/>
            <a:chExt cx="1151231" cy="440273"/>
          </a:xfrm>
        </p:grpSpPr>
        <p:sp>
          <p:nvSpPr>
            <p:cNvPr id="13" name="Freeform 13"/>
            <p:cNvSpPr/>
            <p:nvPr/>
          </p:nvSpPr>
          <p:spPr>
            <a:xfrm>
              <a:off x="0" y="0"/>
              <a:ext cx="1151231" cy="440273"/>
            </a:xfrm>
            <a:custGeom>
              <a:avLst/>
              <a:gdLst/>
              <a:ahLst/>
              <a:cxnLst/>
              <a:rect l="l" t="t" r="r" b="b"/>
              <a:pathLst>
                <a:path w="1151231" h="440273">
                  <a:moveTo>
                    <a:pt x="0" y="0"/>
                  </a:moveTo>
                  <a:lnTo>
                    <a:pt x="1151231" y="0"/>
                  </a:lnTo>
                  <a:lnTo>
                    <a:pt x="1151231" y="440273"/>
                  </a:lnTo>
                  <a:lnTo>
                    <a:pt x="0" y="440273"/>
                  </a:lnTo>
                  <a:close/>
                </a:path>
              </a:pathLst>
            </a:custGeom>
            <a:blipFill>
              <a:blip r:embed="rId4"/>
              <a:stretch>
                <a:fillRect t="-9414" b="-91577"/>
              </a:stretch>
            </a:blipFill>
          </p:spPr>
        </p:sp>
      </p:grpSp>
      <p:sp>
        <p:nvSpPr>
          <p:cNvPr id="14" name="TextBox 14"/>
          <p:cNvSpPr txBox="1"/>
          <p:nvPr/>
        </p:nvSpPr>
        <p:spPr>
          <a:xfrm>
            <a:off x="1028700" y="1678326"/>
            <a:ext cx="7444485" cy="1255374"/>
          </a:xfrm>
          <a:prstGeom prst="rect">
            <a:avLst/>
          </a:prstGeom>
        </p:spPr>
        <p:txBody>
          <a:bodyPr lIns="0" tIns="0" rIns="0" bIns="0" rtlCol="0" anchor="t">
            <a:spAutoFit/>
          </a:bodyPr>
          <a:lstStyle/>
          <a:p>
            <a:pPr algn="l">
              <a:lnSpc>
                <a:spcPts val="9733"/>
              </a:lnSpc>
            </a:pPr>
            <a:r>
              <a:rPr lang="en-US" sz="8848" b="1" spc="-176" dirty="0">
                <a:solidFill>
                  <a:srgbClr val="FFFFFF"/>
                </a:solidFill>
                <a:latin typeface="Oswald Bold"/>
                <a:ea typeface="Oswald Bold"/>
                <a:cs typeface="Oswald Bold"/>
                <a:sym typeface="Oswald Bold"/>
              </a:rPr>
              <a:t>HOW IT WORKS?</a:t>
            </a:r>
          </a:p>
        </p:txBody>
      </p:sp>
      <p:sp>
        <p:nvSpPr>
          <p:cNvPr id="15" name="TextBox 15"/>
          <p:cNvSpPr txBox="1"/>
          <p:nvPr/>
        </p:nvSpPr>
        <p:spPr>
          <a:xfrm>
            <a:off x="6477305" y="9189413"/>
            <a:ext cx="2544552" cy="354905"/>
          </a:xfrm>
          <a:prstGeom prst="rect">
            <a:avLst/>
          </a:prstGeom>
        </p:spPr>
        <p:txBody>
          <a:bodyPr lIns="0" tIns="0" rIns="0" bIns="0" rtlCol="0" anchor="t">
            <a:spAutoFit/>
          </a:bodyPr>
          <a:lstStyle/>
          <a:p>
            <a:pPr algn="r">
              <a:lnSpc>
                <a:spcPts val="3028"/>
              </a:lnSpc>
              <a:spcBef>
                <a:spcPct val="0"/>
              </a:spcBef>
            </a:pPr>
            <a:r>
              <a:rPr lang="en-US" sz="2162" b="1" dirty="0">
                <a:solidFill>
                  <a:srgbClr val="000000"/>
                </a:solidFill>
                <a:latin typeface="Inter Medium"/>
                <a:ea typeface="Inter Medium"/>
                <a:cs typeface="Inter Medium"/>
                <a:sym typeface="Inter Medium"/>
              </a:rPr>
              <a:t>PAGE 13</a:t>
            </a:r>
          </a:p>
        </p:txBody>
      </p:sp>
      <p:sp>
        <p:nvSpPr>
          <p:cNvPr id="16" name="TextBox 16"/>
          <p:cNvSpPr txBox="1"/>
          <p:nvPr/>
        </p:nvSpPr>
        <p:spPr>
          <a:xfrm>
            <a:off x="1028700" y="2969544"/>
            <a:ext cx="8530883" cy="2584644"/>
          </a:xfrm>
          <a:prstGeom prst="rect">
            <a:avLst/>
          </a:prstGeom>
        </p:spPr>
        <p:txBody>
          <a:bodyPr lIns="0" tIns="0" rIns="0" bIns="0" rtlCol="0" anchor="t">
            <a:spAutoFit/>
          </a:bodyPr>
          <a:lstStyle/>
          <a:p>
            <a:pPr algn="just">
              <a:lnSpc>
                <a:spcPts val="2964"/>
              </a:lnSpc>
            </a:pPr>
            <a:r>
              <a:rPr lang="en-US" sz="2117" dirty="0">
                <a:solidFill>
                  <a:srgbClr val="FFFFFF"/>
                </a:solidFill>
                <a:latin typeface="Inter"/>
                <a:ea typeface="Inter"/>
                <a:cs typeface="Inter"/>
                <a:sym typeface="Inter"/>
              </a:rPr>
              <a:t>Document Parsing:</a:t>
            </a:r>
          </a:p>
          <a:p>
            <a:pPr marL="457140" lvl="1" indent="-228570" algn="just">
              <a:lnSpc>
                <a:spcPts val="2964"/>
              </a:lnSpc>
              <a:buFont typeface="Arial"/>
              <a:buChar char="•"/>
            </a:pPr>
            <a:r>
              <a:rPr lang="en-US" sz="2117" dirty="0">
                <a:solidFill>
                  <a:srgbClr val="FFFFFF"/>
                </a:solidFill>
                <a:latin typeface="Inter"/>
                <a:ea typeface="Inter"/>
                <a:cs typeface="Inter"/>
                <a:sym typeface="Inter"/>
              </a:rPr>
              <a:t>Reads the document file to extract product information.</a:t>
            </a:r>
          </a:p>
          <a:p>
            <a:pPr algn="just">
              <a:lnSpc>
                <a:spcPts val="2964"/>
              </a:lnSpc>
            </a:pPr>
            <a:r>
              <a:rPr lang="en-US" sz="2117" dirty="0">
                <a:solidFill>
                  <a:srgbClr val="FFFFFF"/>
                </a:solidFill>
                <a:latin typeface="Inter"/>
                <a:ea typeface="Inter"/>
                <a:cs typeface="Inter"/>
                <a:sym typeface="Inter"/>
              </a:rPr>
              <a:t>Data Formatting:</a:t>
            </a:r>
          </a:p>
          <a:p>
            <a:pPr marL="457140" lvl="1" indent="-228570" algn="just">
              <a:lnSpc>
                <a:spcPts val="2964"/>
              </a:lnSpc>
              <a:buFont typeface="Arial"/>
              <a:buChar char="•"/>
            </a:pPr>
            <a:r>
              <a:rPr lang="en-US" sz="2117" dirty="0">
                <a:solidFill>
                  <a:srgbClr val="FFFFFF"/>
                </a:solidFill>
                <a:latin typeface="Inter"/>
                <a:ea typeface="Inter"/>
                <a:cs typeface="Inter"/>
                <a:sym typeface="Inter"/>
              </a:rPr>
              <a:t>Applies specific rules for consistent data presentation.</a:t>
            </a:r>
          </a:p>
          <a:p>
            <a:pPr algn="just">
              <a:lnSpc>
                <a:spcPts val="2964"/>
              </a:lnSpc>
            </a:pPr>
            <a:r>
              <a:rPr lang="en-US" sz="2117" dirty="0">
                <a:solidFill>
                  <a:srgbClr val="FFFFFF"/>
                </a:solidFill>
                <a:latin typeface="Inter"/>
                <a:ea typeface="Inter"/>
                <a:cs typeface="Inter"/>
                <a:sym typeface="Inter"/>
              </a:rPr>
              <a:t>Excel Output:</a:t>
            </a:r>
          </a:p>
          <a:p>
            <a:pPr marL="457140" lvl="1" indent="-228570" algn="just">
              <a:lnSpc>
                <a:spcPts val="2964"/>
              </a:lnSpc>
              <a:buFont typeface="Arial"/>
              <a:buChar char="•"/>
            </a:pPr>
            <a:r>
              <a:rPr lang="en-US" sz="2117" dirty="0">
                <a:solidFill>
                  <a:srgbClr val="FFFFFF"/>
                </a:solidFill>
                <a:latin typeface="Inter"/>
                <a:ea typeface="Inter"/>
                <a:cs typeface="Inter"/>
                <a:sym typeface="Inter"/>
              </a:rPr>
              <a:t>Creates Excel sheets with all formatted and linked data.</a:t>
            </a:r>
          </a:p>
          <a:p>
            <a:pPr algn="just">
              <a:lnSpc>
                <a:spcPts val="2964"/>
              </a:lnSpc>
              <a:spcBef>
                <a:spcPct val="0"/>
              </a:spcBef>
            </a:pPr>
            <a:endParaRPr lang="en-US" sz="2117" dirty="0">
              <a:solidFill>
                <a:srgbClr val="FFFFFF"/>
              </a:solidFill>
              <a:latin typeface="Inter"/>
              <a:ea typeface="Inter"/>
              <a:cs typeface="Inter"/>
              <a:sym typeface="Inter"/>
            </a:endParaRPr>
          </a:p>
        </p:txBody>
      </p:sp>
      <p:grpSp>
        <p:nvGrpSpPr>
          <p:cNvPr id="17" name="Group 16">
            <a:extLst>
              <a:ext uri="{FF2B5EF4-FFF2-40B4-BE49-F238E27FC236}">
                <a16:creationId xmlns:a16="http://schemas.microsoft.com/office/drawing/2014/main" id="{20CCF146-01A0-3B33-3DC3-6E7ADAF1D4B2}"/>
              </a:ext>
            </a:extLst>
          </p:cNvPr>
          <p:cNvGrpSpPr/>
          <p:nvPr/>
        </p:nvGrpSpPr>
        <p:grpSpPr>
          <a:xfrm>
            <a:off x="0" y="-38100"/>
            <a:ext cx="18288000" cy="10325100"/>
            <a:chOff x="0" y="-36282"/>
            <a:chExt cx="12192001" cy="6889366"/>
          </a:xfrm>
        </p:grpSpPr>
        <p:grpSp>
          <p:nvGrpSpPr>
            <p:cNvPr id="18" name="Group 17">
              <a:extLst>
                <a:ext uri="{FF2B5EF4-FFF2-40B4-BE49-F238E27FC236}">
                  <a16:creationId xmlns:a16="http://schemas.microsoft.com/office/drawing/2014/main" id="{CFD3FEE8-550B-8C3C-A1FD-930A3DB8E8AF}"/>
                </a:ext>
              </a:extLst>
            </p:cNvPr>
            <p:cNvGrpSpPr/>
            <p:nvPr/>
          </p:nvGrpSpPr>
          <p:grpSpPr>
            <a:xfrm>
              <a:off x="0" y="-36282"/>
              <a:ext cx="12192001" cy="6889366"/>
              <a:chOff x="0" y="-36282"/>
              <a:chExt cx="12192001" cy="6889366"/>
            </a:xfrm>
          </p:grpSpPr>
          <p:sp>
            <p:nvSpPr>
              <p:cNvPr id="20" name="Rectangle 19">
                <a:extLst>
                  <a:ext uri="{FF2B5EF4-FFF2-40B4-BE49-F238E27FC236}">
                    <a16:creationId xmlns:a16="http://schemas.microsoft.com/office/drawing/2014/main" id="{FFDDE844-8F8A-9D2C-0A58-3C13FA7E43A9}"/>
                  </a:ext>
                </a:extLst>
              </p:cNvPr>
              <p:cNvSpPr/>
              <p:nvPr/>
            </p:nvSpPr>
            <p:spPr>
              <a:xfrm>
                <a:off x="0" y="-36282"/>
                <a:ext cx="12192000" cy="90456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75C408C-7AAF-CEFE-CE06-3BB9FE4E4F18}"/>
                  </a:ext>
                </a:extLst>
              </p:cNvPr>
              <p:cNvSpPr/>
              <p:nvPr/>
            </p:nvSpPr>
            <p:spPr>
              <a:xfrm>
                <a:off x="1" y="6390968"/>
                <a:ext cx="12192000" cy="462116"/>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8CA08A6F-ED9D-05DD-820C-7FAE711A38A4}"/>
                  </a:ext>
                </a:extLst>
              </p:cNvPr>
              <p:cNvPicPr>
                <a:picLocks noChangeAspect="1"/>
              </p:cNvPicPr>
              <p:nvPr/>
            </p:nvPicPr>
            <p:blipFill rotWithShape="1">
              <a:blip r:embed="rId5">
                <a:duotone>
                  <a:schemeClr val="accent6">
                    <a:shade val="45000"/>
                    <a:satMod val="135000"/>
                  </a:schemeClr>
                  <a:prstClr val="white"/>
                </a:duotone>
                <a:extLst>
                  <a:ext uri="{28A0092B-C50C-407E-A947-70E740481C1C}">
                    <a14:useLocalDpi xmlns:a14="http://schemas.microsoft.com/office/drawing/2010/main" val="0"/>
                  </a:ext>
                </a:extLst>
              </a:blip>
              <a:srcRect b="16076"/>
              <a:stretch/>
            </p:blipFill>
            <p:spPr>
              <a:xfrm>
                <a:off x="9009114" y="75736"/>
                <a:ext cx="3015738" cy="786977"/>
              </a:xfrm>
              <a:prstGeom prst="rect">
                <a:avLst/>
              </a:prstGeom>
            </p:spPr>
          </p:pic>
          <p:pic>
            <p:nvPicPr>
              <p:cNvPr id="23" name="Picture 22">
                <a:extLst>
                  <a:ext uri="{FF2B5EF4-FFF2-40B4-BE49-F238E27FC236}">
                    <a16:creationId xmlns:a16="http://schemas.microsoft.com/office/drawing/2014/main" id="{7B2F96CB-E010-4B02-8B5B-41D4582919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664" y="-32637"/>
                <a:ext cx="995782" cy="937206"/>
              </a:xfrm>
              <a:prstGeom prst="rect">
                <a:avLst/>
              </a:prstGeom>
            </p:spPr>
          </p:pic>
        </p:grpSp>
        <p:sp>
          <p:nvSpPr>
            <p:cNvPr id="19" name="Rectangle 18">
              <a:extLst>
                <a:ext uri="{FF2B5EF4-FFF2-40B4-BE49-F238E27FC236}">
                  <a16:creationId xmlns:a16="http://schemas.microsoft.com/office/drawing/2014/main" id="{628E2613-0FDD-AA50-0131-68E77893DCF9}"/>
                </a:ext>
              </a:extLst>
            </p:cNvPr>
            <p:cNvSpPr/>
            <p:nvPr/>
          </p:nvSpPr>
          <p:spPr>
            <a:xfrm>
              <a:off x="4202553" y="6371119"/>
              <a:ext cx="4041058" cy="481965"/>
            </a:xfrm>
            <a:prstGeom prst="rect">
              <a:avLst/>
            </a:prstGeom>
            <a:solidFill>
              <a:srgbClr val="FFFF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8728417" y="9007943"/>
            <a:ext cx="9559583" cy="1240957"/>
            <a:chOff x="0" y="0"/>
            <a:chExt cx="2517750" cy="326837"/>
          </a:xfrm>
        </p:grpSpPr>
        <p:sp>
          <p:nvSpPr>
            <p:cNvPr id="3" name="Freeform 3"/>
            <p:cNvSpPr/>
            <p:nvPr/>
          </p:nvSpPr>
          <p:spPr>
            <a:xfrm>
              <a:off x="0" y="0"/>
              <a:ext cx="2517750" cy="326836"/>
            </a:xfrm>
            <a:custGeom>
              <a:avLst/>
              <a:gdLst/>
              <a:ahLst/>
              <a:cxnLst/>
              <a:rect l="l" t="t" r="r" b="b"/>
              <a:pathLst>
                <a:path w="2517750" h="326836">
                  <a:moveTo>
                    <a:pt x="0" y="0"/>
                  </a:moveTo>
                  <a:lnTo>
                    <a:pt x="2517750" y="0"/>
                  </a:lnTo>
                  <a:lnTo>
                    <a:pt x="2517750" y="326836"/>
                  </a:lnTo>
                  <a:lnTo>
                    <a:pt x="0" y="326836"/>
                  </a:lnTo>
                  <a:close/>
                </a:path>
              </a:pathLst>
            </a:custGeom>
            <a:solidFill>
              <a:srgbClr val="FFFFFF"/>
            </a:solidFill>
          </p:spPr>
        </p:sp>
        <p:sp>
          <p:nvSpPr>
            <p:cNvPr id="4" name="TextBox 4"/>
            <p:cNvSpPr txBox="1"/>
            <p:nvPr/>
          </p:nvSpPr>
          <p:spPr>
            <a:xfrm>
              <a:off x="0" y="-47625"/>
              <a:ext cx="2517750" cy="374462"/>
            </a:xfrm>
            <a:prstGeom prst="rect">
              <a:avLst/>
            </a:prstGeom>
          </p:spPr>
          <p:txBody>
            <a:bodyPr lIns="50800" tIns="50800" rIns="50800" bIns="50800" rtlCol="0" anchor="ctr"/>
            <a:lstStyle/>
            <a:p>
              <a:pPr algn="ctr">
                <a:lnSpc>
                  <a:spcPts val="3028"/>
                </a:lnSpc>
              </a:pPr>
              <a:endParaRPr/>
            </a:p>
          </p:txBody>
        </p:sp>
      </p:grpSp>
      <p:sp>
        <p:nvSpPr>
          <p:cNvPr id="8" name="Freeform 8"/>
          <p:cNvSpPr/>
          <p:nvPr/>
        </p:nvSpPr>
        <p:spPr>
          <a:xfrm>
            <a:off x="459447" y="2567123"/>
            <a:ext cx="7514281" cy="4603776"/>
          </a:xfrm>
          <a:custGeom>
            <a:avLst/>
            <a:gdLst/>
            <a:ahLst/>
            <a:cxnLst/>
            <a:rect l="l" t="t" r="r" b="b"/>
            <a:pathLst>
              <a:path w="7514281" h="4603776">
                <a:moveTo>
                  <a:pt x="0" y="0"/>
                </a:moveTo>
                <a:lnTo>
                  <a:pt x="7514282" y="0"/>
                </a:lnTo>
                <a:lnTo>
                  <a:pt x="7514282" y="4603775"/>
                </a:lnTo>
                <a:lnTo>
                  <a:pt x="0" y="4603775"/>
                </a:lnTo>
                <a:lnTo>
                  <a:pt x="0" y="0"/>
                </a:lnTo>
                <a:close/>
              </a:path>
            </a:pathLst>
          </a:custGeom>
          <a:blipFill>
            <a:blip r:embed="rId2"/>
            <a:stretch>
              <a:fillRect l="-16616" r="-21363"/>
            </a:stretch>
          </a:blipFill>
        </p:spPr>
      </p:sp>
      <p:sp>
        <p:nvSpPr>
          <p:cNvPr id="9" name="TextBox 9"/>
          <p:cNvSpPr txBox="1"/>
          <p:nvPr/>
        </p:nvSpPr>
        <p:spPr>
          <a:xfrm>
            <a:off x="12379232" y="9113213"/>
            <a:ext cx="4867865" cy="354905"/>
          </a:xfrm>
          <a:prstGeom prst="rect">
            <a:avLst/>
          </a:prstGeom>
        </p:spPr>
        <p:txBody>
          <a:bodyPr lIns="0" tIns="0" rIns="0" bIns="0" rtlCol="0" anchor="t">
            <a:spAutoFit/>
          </a:bodyPr>
          <a:lstStyle/>
          <a:p>
            <a:pPr algn="r">
              <a:lnSpc>
                <a:spcPts val="3028"/>
              </a:lnSpc>
              <a:spcBef>
                <a:spcPct val="0"/>
              </a:spcBef>
            </a:pPr>
            <a:r>
              <a:rPr lang="en-US" sz="2162" b="1" dirty="0">
                <a:solidFill>
                  <a:srgbClr val="000000"/>
                </a:solidFill>
                <a:latin typeface="Inter Medium"/>
                <a:ea typeface="Inter Medium"/>
                <a:cs typeface="Inter Medium"/>
                <a:sym typeface="Inter Medium"/>
              </a:rPr>
              <a:t>PAGE 14</a:t>
            </a:r>
          </a:p>
        </p:txBody>
      </p:sp>
      <p:sp>
        <p:nvSpPr>
          <p:cNvPr id="10" name="TextBox 10"/>
          <p:cNvSpPr txBox="1"/>
          <p:nvPr/>
        </p:nvSpPr>
        <p:spPr>
          <a:xfrm>
            <a:off x="8728417" y="1512909"/>
            <a:ext cx="3141217" cy="1255374"/>
          </a:xfrm>
          <a:prstGeom prst="rect">
            <a:avLst/>
          </a:prstGeom>
        </p:spPr>
        <p:txBody>
          <a:bodyPr lIns="0" tIns="0" rIns="0" bIns="0" rtlCol="0" anchor="t">
            <a:spAutoFit/>
          </a:bodyPr>
          <a:lstStyle/>
          <a:p>
            <a:pPr algn="r">
              <a:lnSpc>
                <a:spcPts val="9733"/>
              </a:lnSpc>
            </a:pPr>
            <a:r>
              <a:rPr lang="en-US" sz="8848" b="1" spc="-176">
                <a:solidFill>
                  <a:srgbClr val="FFFFFF"/>
                </a:solidFill>
                <a:latin typeface="Oswald Bold"/>
                <a:ea typeface="Oswald Bold"/>
                <a:cs typeface="Oswald Bold"/>
                <a:sym typeface="Oswald Bold"/>
              </a:rPr>
              <a:t>WHY??</a:t>
            </a:r>
          </a:p>
        </p:txBody>
      </p:sp>
      <p:sp>
        <p:nvSpPr>
          <p:cNvPr id="11" name="TextBox 11"/>
          <p:cNvSpPr txBox="1"/>
          <p:nvPr/>
        </p:nvSpPr>
        <p:spPr>
          <a:xfrm>
            <a:off x="9371830" y="2720658"/>
            <a:ext cx="7514771" cy="2659687"/>
          </a:xfrm>
          <a:prstGeom prst="rect">
            <a:avLst/>
          </a:prstGeom>
        </p:spPr>
        <p:txBody>
          <a:bodyPr lIns="0" tIns="0" rIns="0" bIns="0" rtlCol="0" anchor="t">
            <a:spAutoFit/>
          </a:bodyPr>
          <a:lstStyle/>
          <a:p>
            <a:pPr algn="l">
              <a:lnSpc>
                <a:spcPts val="3028"/>
              </a:lnSpc>
              <a:spcBef>
                <a:spcPct val="0"/>
              </a:spcBef>
            </a:pPr>
            <a:r>
              <a:rPr lang="en-US" sz="2162" b="1" dirty="0">
                <a:solidFill>
                  <a:srgbClr val="FFFFFF"/>
                </a:solidFill>
                <a:latin typeface="Inter Medium"/>
                <a:ea typeface="Inter Medium"/>
                <a:cs typeface="Inter Medium"/>
                <a:sym typeface="Inter Medium"/>
              </a:rPr>
              <a:t>TIME EFFICIENCY:</a:t>
            </a:r>
          </a:p>
          <a:p>
            <a:pPr marL="466974" lvl="1" indent="-233487" algn="l">
              <a:lnSpc>
                <a:spcPts val="3028"/>
              </a:lnSpc>
              <a:buFont typeface="Arial"/>
              <a:buChar char="•"/>
            </a:pPr>
            <a:r>
              <a:rPr lang="en-US" sz="2162" b="1" dirty="0">
                <a:solidFill>
                  <a:srgbClr val="FFFFFF"/>
                </a:solidFill>
                <a:latin typeface="Inter Medium"/>
                <a:ea typeface="Inter Medium"/>
                <a:cs typeface="Inter Medium"/>
                <a:sym typeface="Inter Medium"/>
              </a:rPr>
              <a:t>AUTOMATES REPETITIVE TASKS.</a:t>
            </a:r>
          </a:p>
          <a:p>
            <a:pPr algn="l">
              <a:lnSpc>
                <a:spcPts val="3028"/>
              </a:lnSpc>
              <a:spcBef>
                <a:spcPct val="0"/>
              </a:spcBef>
            </a:pPr>
            <a:r>
              <a:rPr lang="en-US" sz="2162" b="1" dirty="0">
                <a:solidFill>
                  <a:srgbClr val="FFFFFF"/>
                </a:solidFill>
                <a:latin typeface="Inter Medium"/>
                <a:ea typeface="Inter Medium"/>
                <a:cs typeface="Inter Medium"/>
                <a:sym typeface="Inter Medium"/>
              </a:rPr>
              <a:t>CONSISTENCY:</a:t>
            </a:r>
          </a:p>
          <a:p>
            <a:pPr marL="466974" lvl="1" indent="-233487" algn="l">
              <a:lnSpc>
                <a:spcPts val="3028"/>
              </a:lnSpc>
              <a:buFont typeface="Arial"/>
              <a:buChar char="•"/>
            </a:pPr>
            <a:r>
              <a:rPr lang="en-US" sz="2162" b="1" dirty="0">
                <a:solidFill>
                  <a:srgbClr val="FFFFFF"/>
                </a:solidFill>
                <a:latin typeface="Inter Medium"/>
                <a:ea typeface="Inter Medium"/>
                <a:cs typeface="Inter Medium"/>
                <a:sym typeface="Inter Medium"/>
              </a:rPr>
              <a:t>REDUCES FORMATTING ERRORS.</a:t>
            </a:r>
          </a:p>
          <a:p>
            <a:pPr algn="l">
              <a:lnSpc>
                <a:spcPts val="3028"/>
              </a:lnSpc>
              <a:spcBef>
                <a:spcPct val="0"/>
              </a:spcBef>
            </a:pPr>
            <a:r>
              <a:rPr lang="en-US" sz="2162" b="1" dirty="0">
                <a:solidFill>
                  <a:srgbClr val="FFFFFF"/>
                </a:solidFill>
                <a:latin typeface="Inter Medium"/>
                <a:ea typeface="Inter Medium"/>
                <a:cs typeface="Inter Medium"/>
                <a:sym typeface="Inter Medium"/>
              </a:rPr>
              <a:t>SCALABILITY:</a:t>
            </a:r>
          </a:p>
          <a:p>
            <a:pPr marL="466974" lvl="1" indent="-233487" algn="l">
              <a:lnSpc>
                <a:spcPts val="3028"/>
              </a:lnSpc>
              <a:buFont typeface="Arial"/>
              <a:buChar char="•"/>
            </a:pPr>
            <a:r>
              <a:rPr lang="en-US" sz="2162" b="1" dirty="0">
                <a:solidFill>
                  <a:srgbClr val="FFFFFF"/>
                </a:solidFill>
                <a:latin typeface="Inter Medium"/>
                <a:ea typeface="Inter Medium"/>
                <a:cs typeface="Inter Medium"/>
                <a:sym typeface="Inter Medium"/>
              </a:rPr>
              <a:t>HANDLES MULTIPLE FILES, SUPPORTING LARGE-SCALE OPERATIONS.</a:t>
            </a:r>
          </a:p>
        </p:txBody>
      </p:sp>
      <p:grpSp>
        <p:nvGrpSpPr>
          <p:cNvPr id="12" name="Group 11">
            <a:extLst>
              <a:ext uri="{FF2B5EF4-FFF2-40B4-BE49-F238E27FC236}">
                <a16:creationId xmlns:a16="http://schemas.microsoft.com/office/drawing/2014/main" id="{F4B19099-33FF-5B76-F037-F6010BCC3E5F}"/>
              </a:ext>
            </a:extLst>
          </p:cNvPr>
          <p:cNvGrpSpPr/>
          <p:nvPr/>
        </p:nvGrpSpPr>
        <p:grpSpPr>
          <a:xfrm>
            <a:off x="0" y="-38100"/>
            <a:ext cx="18288000" cy="10325100"/>
            <a:chOff x="0" y="-36282"/>
            <a:chExt cx="12192001" cy="6889366"/>
          </a:xfrm>
        </p:grpSpPr>
        <p:grpSp>
          <p:nvGrpSpPr>
            <p:cNvPr id="13" name="Group 12">
              <a:extLst>
                <a:ext uri="{FF2B5EF4-FFF2-40B4-BE49-F238E27FC236}">
                  <a16:creationId xmlns:a16="http://schemas.microsoft.com/office/drawing/2014/main" id="{EBF54FF8-E7EF-0BC9-4443-CA8A348EBA8D}"/>
                </a:ext>
              </a:extLst>
            </p:cNvPr>
            <p:cNvGrpSpPr/>
            <p:nvPr/>
          </p:nvGrpSpPr>
          <p:grpSpPr>
            <a:xfrm>
              <a:off x="0" y="-36282"/>
              <a:ext cx="12192001" cy="6889366"/>
              <a:chOff x="0" y="-36282"/>
              <a:chExt cx="12192001" cy="6889366"/>
            </a:xfrm>
          </p:grpSpPr>
          <p:sp>
            <p:nvSpPr>
              <p:cNvPr id="15" name="Rectangle 14">
                <a:extLst>
                  <a:ext uri="{FF2B5EF4-FFF2-40B4-BE49-F238E27FC236}">
                    <a16:creationId xmlns:a16="http://schemas.microsoft.com/office/drawing/2014/main" id="{E2AE413F-C6F5-F6B7-83D6-9FB1D9351A2E}"/>
                  </a:ext>
                </a:extLst>
              </p:cNvPr>
              <p:cNvSpPr/>
              <p:nvPr/>
            </p:nvSpPr>
            <p:spPr>
              <a:xfrm>
                <a:off x="0" y="-36282"/>
                <a:ext cx="12192000" cy="90456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B9D76D4-A323-82BF-FDCF-4460CA90D688}"/>
                  </a:ext>
                </a:extLst>
              </p:cNvPr>
              <p:cNvSpPr/>
              <p:nvPr/>
            </p:nvSpPr>
            <p:spPr>
              <a:xfrm>
                <a:off x="1" y="6390968"/>
                <a:ext cx="12192000" cy="462116"/>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426A6511-3138-ADBC-4725-68A0C015B40C}"/>
                  </a:ext>
                </a:extLst>
              </p:cNvPr>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b="16076"/>
              <a:stretch/>
            </p:blipFill>
            <p:spPr>
              <a:xfrm>
                <a:off x="9009114" y="75736"/>
                <a:ext cx="3015738" cy="786977"/>
              </a:xfrm>
              <a:prstGeom prst="rect">
                <a:avLst/>
              </a:prstGeom>
            </p:spPr>
          </p:pic>
          <p:pic>
            <p:nvPicPr>
              <p:cNvPr id="18" name="Picture 17">
                <a:extLst>
                  <a:ext uri="{FF2B5EF4-FFF2-40B4-BE49-F238E27FC236}">
                    <a16:creationId xmlns:a16="http://schemas.microsoft.com/office/drawing/2014/main" id="{4A95E78E-1A37-9603-9B74-3D9E6FC586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664" y="-32637"/>
                <a:ext cx="995782" cy="937206"/>
              </a:xfrm>
              <a:prstGeom prst="rect">
                <a:avLst/>
              </a:prstGeom>
            </p:spPr>
          </p:pic>
        </p:grpSp>
        <p:sp>
          <p:nvSpPr>
            <p:cNvPr id="14" name="Rectangle 13">
              <a:extLst>
                <a:ext uri="{FF2B5EF4-FFF2-40B4-BE49-F238E27FC236}">
                  <a16:creationId xmlns:a16="http://schemas.microsoft.com/office/drawing/2014/main" id="{4021A32A-9F1B-E254-A8F2-DE8C26DC36EC}"/>
                </a:ext>
              </a:extLst>
            </p:cNvPr>
            <p:cNvSpPr/>
            <p:nvPr/>
          </p:nvSpPr>
          <p:spPr>
            <a:xfrm>
              <a:off x="4202553" y="6371119"/>
              <a:ext cx="4041058" cy="481965"/>
            </a:xfrm>
            <a:prstGeom prst="rect">
              <a:avLst/>
            </a:prstGeom>
            <a:solidFill>
              <a:srgbClr val="FFFF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9084143"/>
            <a:ext cx="18288000" cy="1240957"/>
            <a:chOff x="0" y="0"/>
            <a:chExt cx="4816593" cy="326837"/>
          </a:xfrm>
        </p:grpSpPr>
        <p:sp>
          <p:nvSpPr>
            <p:cNvPr id="3" name="Freeform 3"/>
            <p:cNvSpPr/>
            <p:nvPr/>
          </p:nvSpPr>
          <p:spPr>
            <a:xfrm>
              <a:off x="0" y="0"/>
              <a:ext cx="4816592" cy="326836"/>
            </a:xfrm>
            <a:custGeom>
              <a:avLst/>
              <a:gdLst/>
              <a:ahLst/>
              <a:cxnLst/>
              <a:rect l="l" t="t" r="r" b="b"/>
              <a:pathLst>
                <a:path w="4816592" h="326836">
                  <a:moveTo>
                    <a:pt x="0" y="0"/>
                  </a:moveTo>
                  <a:lnTo>
                    <a:pt x="4816592" y="0"/>
                  </a:lnTo>
                  <a:lnTo>
                    <a:pt x="4816592" y="326836"/>
                  </a:lnTo>
                  <a:lnTo>
                    <a:pt x="0" y="326836"/>
                  </a:lnTo>
                  <a:close/>
                </a:path>
              </a:pathLst>
            </a:custGeom>
            <a:solidFill>
              <a:srgbClr val="FFFFFF"/>
            </a:solidFill>
          </p:spPr>
        </p:sp>
        <p:sp>
          <p:nvSpPr>
            <p:cNvPr id="4" name="TextBox 4"/>
            <p:cNvSpPr txBox="1"/>
            <p:nvPr/>
          </p:nvSpPr>
          <p:spPr>
            <a:xfrm>
              <a:off x="0" y="-47625"/>
              <a:ext cx="4816593" cy="374462"/>
            </a:xfrm>
            <a:prstGeom prst="rect">
              <a:avLst/>
            </a:prstGeom>
          </p:spPr>
          <p:txBody>
            <a:bodyPr lIns="50800" tIns="50800" rIns="50800" bIns="50800" rtlCol="0" anchor="ctr"/>
            <a:lstStyle/>
            <a:p>
              <a:pPr algn="ctr">
                <a:lnSpc>
                  <a:spcPts val="3028"/>
                </a:lnSpc>
              </a:pPr>
              <a:endParaRPr/>
            </a:p>
          </p:txBody>
        </p:sp>
      </p:grpSp>
      <p:sp>
        <p:nvSpPr>
          <p:cNvPr id="5" name="TextBox 5"/>
          <p:cNvSpPr txBox="1"/>
          <p:nvPr/>
        </p:nvSpPr>
        <p:spPr>
          <a:xfrm>
            <a:off x="1028700" y="1714500"/>
            <a:ext cx="9988423" cy="1083285"/>
          </a:xfrm>
          <a:prstGeom prst="rect">
            <a:avLst/>
          </a:prstGeom>
        </p:spPr>
        <p:txBody>
          <a:bodyPr lIns="0" tIns="0" rIns="0" bIns="0" rtlCol="0" anchor="t">
            <a:spAutoFit/>
          </a:bodyPr>
          <a:lstStyle/>
          <a:p>
            <a:pPr algn="l">
              <a:lnSpc>
                <a:spcPts val="7963"/>
              </a:lnSpc>
            </a:pPr>
            <a:r>
              <a:rPr lang="en-US" sz="8848" b="1" spc="-176" dirty="0">
                <a:solidFill>
                  <a:srgbClr val="FFFFFF"/>
                </a:solidFill>
                <a:latin typeface="Oswald Bold"/>
                <a:ea typeface="Oswald Bold"/>
                <a:cs typeface="Oswald Bold"/>
                <a:sym typeface="Oswald Bold"/>
              </a:rPr>
              <a:t>DRAW-BACKS</a:t>
            </a:r>
          </a:p>
        </p:txBody>
      </p:sp>
      <p:sp>
        <p:nvSpPr>
          <p:cNvPr id="6" name="TextBox 6"/>
          <p:cNvSpPr txBox="1"/>
          <p:nvPr/>
        </p:nvSpPr>
        <p:spPr>
          <a:xfrm>
            <a:off x="12391435" y="9113213"/>
            <a:ext cx="4867865" cy="354905"/>
          </a:xfrm>
          <a:prstGeom prst="rect">
            <a:avLst/>
          </a:prstGeom>
        </p:spPr>
        <p:txBody>
          <a:bodyPr lIns="0" tIns="0" rIns="0" bIns="0" rtlCol="0" anchor="t">
            <a:spAutoFit/>
          </a:bodyPr>
          <a:lstStyle/>
          <a:p>
            <a:pPr algn="r">
              <a:lnSpc>
                <a:spcPts val="3028"/>
              </a:lnSpc>
              <a:spcBef>
                <a:spcPct val="0"/>
              </a:spcBef>
            </a:pPr>
            <a:r>
              <a:rPr lang="en-US" sz="2162" b="1" dirty="0">
                <a:solidFill>
                  <a:srgbClr val="000000"/>
                </a:solidFill>
                <a:latin typeface="Inter Medium"/>
                <a:ea typeface="Inter Medium"/>
                <a:cs typeface="Inter Medium"/>
                <a:sym typeface="Inter Medium"/>
              </a:rPr>
              <a:t>PAGE 16</a:t>
            </a:r>
          </a:p>
        </p:txBody>
      </p:sp>
      <p:grpSp>
        <p:nvGrpSpPr>
          <p:cNvPr id="7" name="Group 7"/>
          <p:cNvGrpSpPr/>
          <p:nvPr/>
        </p:nvGrpSpPr>
        <p:grpSpPr>
          <a:xfrm>
            <a:off x="1028700" y="2740556"/>
            <a:ext cx="8496300" cy="5222342"/>
            <a:chOff x="0" y="79207"/>
            <a:chExt cx="1446944" cy="873262"/>
          </a:xfrm>
        </p:grpSpPr>
        <p:sp>
          <p:nvSpPr>
            <p:cNvPr id="8" name="Freeform 8"/>
            <p:cNvSpPr/>
            <p:nvPr/>
          </p:nvSpPr>
          <p:spPr>
            <a:xfrm>
              <a:off x="0" y="79207"/>
              <a:ext cx="1446944" cy="873262"/>
            </a:xfrm>
            <a:custGeom>
              <a:avLst/>
              <a:gdLst/>
              <a:ahLst/>
              <a:cxnLst/>
              <a:rect l="l" t="t" r="r" b="b"/>
              <a:pathLst>
                <a:path w="1446944" h="873262">
                  <a:moveTo>
                    <a:pt x="0" y="0"/>
                  </a:moveTo>
                  <a:lnTo>
                    <a:pt x="1446944" y="0"/>
                  </a:lnTo>
                  <a:lnTo>
                    <a:pt x="1446944" y="873262"/>
                  </a:lnTo>
                  <a:lnTo>
                    <a:pt x="0" y="873262"/>
                  </a:lnTo>
                  <a:close/>
                </a:path>
              </a:pathLst>
            </a:custGeom>
            <a:blipFill>
              <a:blip r:embed="rId2"/>
              <a:stretch>
                <a:fillRect t="-12135" b="-12135"/>
              </a:stretch>
            </a:blipFill>
          </p:spPr>
        </p:sp>
      </p:grpSp>
      <p:sp>
        <p:nvSpPr>
          <p:cNvPr id="9" name="TextBox 9"/>
          <p:cNvSpPr txBox="1"/>
          <p:nvPr/>
        </p:nvSpPr>
        <p:spPr>
          <a:xfrm>
            <a:off x="10830122" y="4259838"/>
            <a:ext cx="6410128" cy="1098744"/>
          </a:xfrm>
          <a:prstGeom prst="rect">
            <a:avLst/>
          </a:prstGeom>
        </p:spPr>
        <p:txBody>
          <a:bodyPr lIns="0" tIns="0" rIns="0" bIns="0" rtlCol="0" anchor="t">
            <a:spAutoFit/>
          </a:bodyPr>
          <a:lstStyle/>
          <a:p>
            <a:pPr algn="just">
              <a:lnSpc>
                <a:spcPts val="2964"/>
              </a:lnSpc>
              <a:spcBef>
                <a:spcPct val="0"/>
              </a:spcBef>
            </a:pPr>
            <a:r>
              <a:rPr lang="en-US" sz="2117">
                <a:solidFill>
                  <a:srgbClr val="FFFFFF"/>
                </a:solidFill>
                <a:latin typeface="Inter"/>
                <a:ea typeface="Inter"/>
                <a:cs typeface="Inter"/>
                <a:sym typeface="Inter"/>
              </a:rPr>
              <a:t>Continuous evaluation will be conducted to measure the impact of changes and gather feedback for further refinement. </a:t>
            </a:r>
          </a:p>
        </p:txBody>
      </p:sp>
      <p:sp>
        <p:nvSpPr>
          <p:cNvPr id="10" name="TextBox 10"/>
          <p:cNvSpPr txBox="1"/>
          <p:nvPr/>
        </p:nvSpPr>
        <p:spPr>
          <a:xfrm>
            <a:off x="10849172" y="2295449"/>
            <a:ext cx="5995302" cy="1650064"/>
          </a:xfrm>
          <a:prstGeom prst="rect">
            <a:avLst/>
          </a:prstGeom>
        </p:spPr>
        <p:txBody>
          <a:bodyPr lIns="0" tIns="0" rIns="0" bIns="0" rtlCol="0" anchor="t">
            <a:spAutoFit/>
          </a:bodyPr>
          <a:lstStyle/>
          <a:p>
            <a:pPr algn="l">
              <a:lnSpc>
                <a:spcPts val="4318"/>
              </a:lnSpc>
            </a:pPr>
            <a:r>
              <a:rPr lang="en-US" sz="3926" b="1" spc="-78">
                <a:solidFill>
                  <a:srgbClr val="FFFFFF"/>
                </a:solidFill>
                <a:latin typeface="Oswald Bold"/>
                <a:ea typeface="Oswald Bold"/>
                <a:cs typeface="Oswald Bold"/>
                <a:sym typeface="Oswald Bold"/>
              </a:rPr>
              <a:t>IT NEED UPDATION EVERYTIME COMPANY CHANGE ITS FORMAT OF WEBSITE</a:t>
            </a:r>
          </a:p>
        </p:txBody>
      </p:sp>
      <p:grpSp>
        <p:nvGrpSpPr>
          <p:cNvPr id="11" name="Group 10">
            <a:extLst>
              <a:ext uri="{FF2B5EF4-FFF2-40B4-BE49-F238E27FC236}">
                <a16:creationId xmlns:a16="http://schemas.microsoft.com/office/drawing/2014/main" id="{8DF27473-1D5D-7480-EEA6-CA9BAA990491}"/>
              </a:ext>
            </a:extLst>
          </p:cNvPr>
          <p:cNvGrpSpPr/>
          <p:nvPr/>
        </p:nvGrpSpPr>
        <p:grpSpPr>
          <a:xfrm>
            <a:off x="0" y="-38100"/>
            <a:ext cx="18288000" cy="10325100"/>
            <a:chOff x="0" y="-36282"/>
            <a:chExt cx="12192001" cy="6889366"/>
          </a:xfrm>
        </p:grpSpPr>
        <p:grpSp>
          <p:nvGrpSpPr>
            <p:cNvPr id="12" name="Group 11">
              <a:extLst>
                <a:ext uri="{FF2B5EF4-FFF2-40B4-BE49-F238E27FC236}">
                  <a16:creationId xmlns:a16="http://schemas.microsoft.com/office/drawing/2014/main" id="{7CD9E7FE-65A2-7589-257E-9BB1718C1C7C}"/>
                </a:ext>
              </a:extLst>
            </p:cNvPr>
            <p:cNvGrpSpPr/>
            <p:nvPr/>
          </p:nvGrpSpPr>
          <p:grpSpPr>
            <a:xfrm>
              <a:off x="0" y="-36282"/>
              <a:ext cx="12192001" cy="6889366"/>
              <a:chOff x="0" y="-36282"/>
              <a:chExt cx="12192001" cy="6889366"/>
            </a:xfrm>
          </p:grpSpPr>
          <p:sp>
            <p:nvSpPr>
              <p:cNvPr id="14" name="Rectangle 13">
                <a:extLst>
                  <a:ext uri="{FF2B5EF4-FFF2-40B4-BE49-F238E27FC236}">
                    <a16:creationId xmlns:a16="http://schemas.microsoft.com/office/drawing/2014/main" id="{339E62A9-7818-832F-99B0-9248EC6FC07A}"/>
                  </a:ext>
                </a:extLst>
              </p:cNvPr>
              <p:cNvSpPr/>
              <p:nvPr/>
            </p:nvSpPr>
            <p:spPr>
              <a:xfrm>
                <a:off x="0" y="-36282"/>
                <a:ext cx="12192000" cy="90456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64A6B5C-8101-F4F8-B45F-6CDAADD22EB4}"/>
                  </a:ext>
                </a:extLst>
              </p:cNvPr>
              <p:cNvSpPr/>
              <p:nvPr/>
            </p:nvSpPr>
            <p:spPr>
              <a:xfrm>
                <a:off x="1" y="6390968"/>
                <a:ext cx="12192000" cy="462116"/>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4414DAB1-5C24-F6EB-6CD1-73EAC50C21EF}"/>
                  </a:ext>
                </a:extLst>
              </p:cNvPr>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b="16076"/>
              <a:stretch/>
            </p:blipFill>
            <p:spPr>
              <a:xfrm>
                <a:off x="9009114" y="75736"/>
                <a:ext cx="3015738" cy="786977"/>
              </a:xfrm>
              <a:prstGeom prst="rect">
                <a:avLst/>
              </a:prstGeom>
            </p:spPr>
          </p:pic>
          <p:pic>
            <p:nvPicPr>
              <p:cNvPr id="17" name="Picture 16">
                <a:extLst>
                  <a:ext uri="{FF2B5EF4-FFF2-40B4-BE49-F238E27FC236}">
                    <a16:creationId xmlns:a16="http://schemas.microsoft.com/office/drawing/2014/main" id="{F57412E1-B4C7-CCBD-79D9-5BB376DD80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664" y="-32637"/>
                <a:ext cx="995782" cy="937206"/>
              </a:xfrm>
              <a:prstGeom prst="rect">
                <a:avLst/>
              </a:prstGeom>
            </p:spPr>
          </p:pic>
        </p:grpSp>
        <p:sp>
          <p:nvSpPr>
            <p:cNvPr id="13" name="Rectangle 12">
              <a:extLst>
                <a:ext uri="{FF2B5EF4-FFF2-40B4-BE49-F238E27FC236}">
                  <a16:creationId xmlns:a16="http://schemas.microsoft.com/office/drawing/2014/main" id="{D62DCEF6-B368-23CA-AD89-39B8C7C19D2C}"/>
                </a:ext>
              </a:extLst>
            </p:cNvPr>
            <p:cNvSpPr/>
            <p:nvPr/>
          </p:nvSpPr>
          <p:spPr>
            <a:xfrm>
              <a:off x="4202553" y="6371119"/>
              <a:ext cx="4041058" cy="481965"/>
            </a:xfrm>
            <a:prstGeom prst="rect">
              <a:avLst/>
            </a:prstGeom>
            <a:solidFill>
              <a:srgbClr val="FFFF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9007943"/>
            <a:ext cx="18288000" cy="1240957"/>
            <a:chOff x="0" y="0"/>
            <a:chExt cx="4816593" cy="326837"/>
          </a:xfrm>
        </p:grpSpPr>
        <p:sp>
          <p:nvSpPr>
            <p:cNvPr id="3" name="Freeform 3"/>
            <p:cNvSpPr/>
            <p:nvPr/>
          </p:nvSpPr>
          <p:spPr>
            <a:xfrm>
              <a:off x="0" y="0"/>
              <a:ext cx="4816592" cy="326836"/>
            </a:xfrm>
            <a:custGeom>
              <a:avLst/>
              <a:gdLst/>
              <a:ahLst/>
              <a:cxnLst/>
              <a:rect l="l" t="t" r="r" b="b"/>
              <a:pathLst>
                <a:path w="4816592" h="326836">
                  <a:moveTo>
                    <a:pt x="0" y="0"/>
                  </a:moveTo>
                  <a:lnTo>
                    <a:pt x="4816592" y="0"/>
                  </a:lnTo>
                  <a:lnTo>
                    <a:pt x="4816592" y="326836"/>
                  </a:lnTo>
                  <a:lnTo>
                    <a:pt x="0" y="326836"/>
                  </a:lnTo>
                  <a:close/>
                </a:path>
              </a:pathLst>
            </a:custGeom>
            <a:solidFill>
              <a:srgbClr val="FFFFFF"/>
            </a:solidFill>
          </p:spPr>
        </p:sp>
        <p:sp>
          <p:nvSpPr>
            <p:cNvPr id="4" name="TextBox 4"/>
            <p:cNvSpPr txBox="1"/>
            <p:nvPr/>
          </p:nvSpPr>
          <p:spPr>
            <a:xfrm>
              <a:off x="0" y="-47625"/>
              <a:ext cx="4816593" cy="374462"/>
            </a:xfrm>
            <a:prstGeom prst="rect">
              <a:avLst/>
            </a:prstGeom>
          </p:spPr>
          <p:txBody>
            <a:bodyPr lIns="50800" tIns="50800" rIns="50800" bIns="50800" rtlCol="0" anchor="ctr"/>
            <a:lstStyle/>
            <a:p>
              <a:pPr algn="ctr">
                <a:lnSpc>
                  <a:spcPts val="3028"/>
                </a:lnSpc>
              </a:pPr>
              <a:endParaRPr/>
            </a:p>
          </p:txBody>
        </p:sp>
      </p:grpSp>
      <p:grpSp>
        <p:nvGrpSpPr>
          <p:cNvPr id="5" name="Group 5"/>
          <p:cNvGrpSpPr/>
          <p:nvPr/>
        </p:nvGrpSpPr>
        <p:grpSpPr>
          <a:xfrm>
            <a:off x="10232085" y="1762310"/>
            <a:ext cx="6478342" cy="6048190"/>
            <a:chOff x="0" y="0"/>
            <a:chExt cx="1215732" cy="1135009"/>
          </a:xfrm>
        </p:grpSpPr>
        <p:sp>
          <p:nvSpPr>
            <p:cNvPr id="6" name="Freeform 6"/>
            <p:cNvSpPr/>
            <p:nvPr/>
          </p:nvSpPr>
          <p:spPr>
            <a:xfrm>
              <a:off x="0" y="0"/>
              <a:ext cx="1215732" cy="1135009"/>
            </a:xfrm>
            <a:custGeom>
              <a:avLst/>
              <a:gdLst/>
              <a:ahLst/>
              <a:cxnLst/>
              <a:rect l="l" t="t" r="r" b="b"/>
              <a:pathLst>
                <a:path w="1215732" h="1135009">
                  <a:moveTo>
                    <a:pt x="0" y="0"/>
                  </a:moveTo>
                  <a:lnTo>
                    <a:pt x="1215732" y="0"/>
                  </a:lnTo>
                  <a:lnTo>
                    <a:pt x="1215732" y="1135009"/>
                  </a:lnTo>
                  <a:lnTo>
                    <a:pt x="0" y="1135009"/>
                  </a:lnTo>
                  <a:close/>
                </a:path>
              </a:pathLst>
            </a:custGeom>
            <a:blipFill>
              <a:blip r:embed="rId2"/>
              <a:stretch>
                <a:fillRect t="-1514" b="-1514"/>
              </a:stretch>
            </a:blipFill>
          </p:spPr>
        </p:sp>
      </p:grpSp>
      <p:sp>
        <p:nvSpPr>
          <p:cNvPr id="7" name="TextBox 7"/>
          <p:cNvSpPr txBox="1"/>
          <p:nvPr/>
        </p:nvSpPr>
        <p:spPr>
          <a:xfrm>
            <a:off x="1028700" y="1714500"/>
            <a:ext cx="7444485" cy="1083285"/>
          </a:xfrm>
          <a:prstGeom prst="rect">
            <a:avLst/>
          </a:prstGeom>
        </p:spPr>
        <p:txBody>
          <a:bodyPr lIns="0" tIns="0" rIns="0" bIns="0" rtlCol="0" anchor="t">
            <a:spAutoFit/>
          </a:bodyPr>
          <a:lstStyle/>
          <a:p>
            <a:pPr algn="l">
              <a:lnSpc>
                <a:spcPts val="7963"/>
              </a:lnSpc>
            </a:pPr>
            <a:r>
              <a:rPr lang="en-US" sz="8848" b="1" spc="-176" dirty="0">
                <a:solidFill>
                  <a:srgbClr val="FFFFFF"/>
                </a:solidFill>
                <a:latin typeface="Oswald Bold"/>
                <a:ea typeface="Oswald Bold"/>
                <a:cs typeface="Oswald Bold"/>
                <a:sym typeface="Oswald Bold"/>
              </a:rPr>
              <a:t>INTRODUCTION</a:t>
            </a:r>
          </a:p>
        </p:txBody>
      </p:sp>
      <p:sp>
        <p:nvSpPr>
          <p:cNvPr id="8" name="TextBox 8"/>
          <p:cNvSpPr txBox="1"/>
          <p:nvPr/>
        </p:nvSpPr>
        <p:spPr>
          <a:xfrm>
            <a:off x="12344400" y="9113213"/>
            <a:ext cx="4867865" cy="354905"/>
          </a:xfrm>
          <a:prstGeom prst="rect">
            <a:avLst/>
          </a:prstGeom>
        </p:spPr>
        <p:txBody>
          <a:bodyPr lIns="0" tIns="0" rIns="0" bIns="0" rtlCol="0" anchor="t">
            <a:spAutoFit/>
          </a:bodyPr>
          <a:lstStyle/>
          <a:p>
            <a:pPr algn="r">
              <a:lnSpc>
                <a:spcPts val="3028"/>
              </a:lnSpc>
              <a:spcBef>
                <a:spcPct val="0"/>
              </a:spcBef>
            </a:pPr>
            <a:r>
              <a:rPr lang="en-US" sz="2162" b="1" dirty="0">
                <a:solidFill>
                  <a:srgbClr val="000000"/>
                </a:solidFill>
                <a:latin typeface="Inter Medium"/>
                <a:ea typeface="Inter Medium"/>
                <a:cs typeface="Inter Medium"/>
                <a:sym typeface="Inter Medium"/>
              </a:rPr>
              <a:t>PAGE 01</a:t>
            </a:r>
          </a:p>
        </p:txBody>
      </p:sp>
      <p:sp>
        <p:nvSpPr>
          <p:cNvPr id="9" name="TextBox 9"/>
          <p:cNvSpPr txBox="1"/>
          <p:nvPr/>
        </p:nvSpPr>
        <p:spPr>
          <a:xfrm>
            <a:off x="1028700" y="2857500"/>
            <a:ext cx="8115300" cy="5738430"/>
          </a:xfrm>
          <a:prstGeom prst="rect">
            <a:avLst/>
          </a:prstGeom>
        </p:spPr>
        <p:txBody>
          <a:bodyPr lIns="0" tIns="0" rIns="0" bIns="0" rtlCol="0" anchor="t">
            <a:spAutoFit/>
          </a:bodyPr>
          <a:lstStyle/>
          <a:p>
            <a:pPr algn="just">
              <a:lnSpc>
                <a:spcPts val="2964"/>
              </a:lnSpc>
            </a:pPr>
            <a:r>
              <a:rPr lang="en-US" sz="2117" dirty="0" err="1">
                <a:solidFill>
                  <a:srgbClr val="FFFFFF"/>
                </a:solidFill>
                <a:latin typeface="Inter"/>
                <a:ea typeface="Inter"/>
                <a:cs typeface="Inter"/>
                <a:sym typeface="Inter"/>
              </a:rPr>
              <a:t>GAOTek</a:t>
            </a:r>
            <a:r>
              <a:rPr lang="en-US" sz="2117" dirty="0">
                <a:solidFill>
                  <a:srgbClr val="FFFFFF"/>
                </a:solidFill>
                <a:latin typeface="Inter"/>
                <a:ea typeface="Inter"/>
                <a:cs typeface="Inter"/>
                <a:sym typeface="Inter"/>
              </a:rPr>
              <a:t> Inc. is a leading global supplier of test and measurement equipment, embedded computing systems, and advanced technologies. Founded in 1997, the company is headquartered in New York, Toronto, Canada, with offices and clients worldwide. </a:t>
            </a:r>
            <a:r>
              <a:rPr lang="en-US" sz="2117" dirty="0" err="1">
                <a:solidFill>
                  <a:srgbClr val="FFFFFF"/>
                </a:solidFill>
                <a:latin typeface="Inter"/>
                <a:ea typeface="Inter"/>
                <a:cs typeface="Inter"/>
                <a:sym typeface="Inter"/>
              </a:rPr>
              <a:t>GAOTek</a:t>
            </a:r>
            <a:r>
              <a:rPr lang="en-US" sz="2117" dirty="0">
                <a:solidFill>
                  <a:srgbClr val="FFFFFF"/>
                </a:solidFill>
                <a:latin typeface="Inter"/>
                <a:ea typeface="Inter"/>
                <a:cs typeface="Inter"/>
                <a:sym typeface="Inter"/>
              </a:rPr>
              <a:t> specializes in providing innovative, high-quality solutions for industries such as telecommunications, manufacturing, construction, and healthcare.</a:t>
            </a:r>
          </a:p>
          <a:p>
            <a:pPr algn="just">
              <a:lnSpc>
                <a:spcPts val="2964"/>
              </a:lnSpc>
            </a:pPr>
            <a:r>
              <a:rPr lang="en-US" sz="2117" dirty="0">
                <a:solidFill>
                  <a:srgbClr val="FFFFFF"/>
                </a:solidFill>
                <a:latin typeface="Inter"/>
                <a:ea typeface="Inter"/>
                <a:cs typeface="Inter"/>
                <a:sym typeface="Inter"/>
              </a:rPr>
              <a:t>With a comprehensive product portfolio, </a:t>
            </a:r>
            <a:r>
              <a:rPr lang="en-US" sz="2117" dirty="0" err="1">
                <a:solidFill>
                  <a:srgbClr val="FFFFFF"/>
                </a:solidFill>
                <a:latin typeface="Inter"/>
                <a:ea typeface="Inter"/>
                <a:cs typeface="Inter"/>
                <a:sym typeface="Inter"/>
              </a:rPr>
              <a:t>GAOTek</a:t>
            </a:r>
            <a:r>
              <a:rPr lang="en-US" sz="2117" dirty="0">
                <a:solidFill>
                  <a:srgbClr val="FFFFFF"/>
                </a:solidFill>
                <a:latin typeface="Inter"/>
                <a:ea typeface="Inter"/>
                <a:cs typeface="Inter"/>
                <a:sym typeface="Inter"/>
              </a:rPr>
              <a:t> serves professionals and businesses with equipment ranging from fiber optics testers to environmental sensors. The company's commitment to excellence, technological innovation, and customer satisfaction has made it a trusted name in the tech industry.</a:t>
            </a:r>
          </a:p>
          <a:p>
            <a:pPr algn="just">
              <a:lnSpc>
                <a:spcPts val="2964"/>
              </a:lnSpc>
              <a:spcBef>
                <a:spcPct val="0"/>
              </a:spcBef>
            </a:pPr>
            <a:endParaRPr lang="en-US" sz="2117" dirty="0">
              <a:solidFill>
                <a:srgbClr val="FFFFFF"/>
              </a:solidFill>
              <a:latin typeface="Inter"/>
              <a:ea typeface="Inter"/>
              <a:cs typeface="Inter"/>
              <a:sym typeface="Inter"/>
            </a:endParaRPr>
          </a:p>
        </p:txBody>
      </p:sp>
      <p:grpSp>
        <p:nvGrpSpPr>
          <p:cNvPr id="10" name="Group 9">
            <a:extLst>
              <a:ext uri="{FF2B5EF4-FFF2-40B4-BE49-F238E27FC236}">
                <a16:creationId xmlns:a16="http://schemas.microsoft.com/office/drawing/2014/main" id="{A89F1967-D911-DF35-818E-7EBE95B13E1B}"/>
              </a:ext>
            </a:extLst>
          </p:cNvPr>
          <p:cNvGrpSpPr/>
          <p:nvPr/>
        </p:nvGrpSpPr>
        <p:grpSpPr>
          <a:xfrm>
            <a:off x="0" y="-38100"/>
            <a:ext cx="18288000" cy="10325100"/>
            <a:chOff x="0" y="-36282"/>
            <a:chExt cx="12192001" cy="6889366"/>
          </a:xfrm>
        </p:grpSpPr>
        <p:grpSp>
          <p:nvGrpSpPr>
            <p:cNvPr id="11" name="Group 10">
              <a:extLst>
                <a:ext uri="{FF2B5EF4-FFF2-40B4-BE49-F238E27FC236}">
                  <a16:creationId xmlns:a16="http://schemas.microsoft.com/office/drawing/2014/main" id="{6BC58F0F-0C6F-EE6A-74C9-ACA117F2419D}"/>
                </a:ext>
              </a:extLst>
            </p:cNvPr>
            <p:cNvGrpSpPr/>
            <p:nvPr/>
          </p:nvGrpSpPr>
          <p:grpSpPr>
            <a:xfrm>
              <a:off x="0" y="-36282"/>
              <a:ext cx="12192001" cy="6889366"/>
              <a:chOff x="0" y="-36282"/>
              <a:chExt cx="12192001" cy="6889366"/>
            </a:xfrm>
          </p:grpSpPr>
          <p:sp>
            <p:nvSpPr>
              <p:cNvPr id="13" name="Rectangle 12">
                <a:extLst>
                  <a:ext uri="{FF2B5EF4-FFF2-40B4-BE49-F238E27FC236}">
                    <a16:creationId xmlns:a16="http://schemas.microsoft.com/office/drawing/2014/main" id="{7101EBC5-F818-64AA-C891-0905E96B8700}"/>
                  </a:ext>
                </a:extLst>
              </p:cNvPr>
              <p:cNvSpPr/>
              <p:nvPr/>
            </p:nvSpPr>
            <p:spPr>
              <a:xfrm>
                <a:off x="0" y="-36282"/>
                <a:ext cx="12192000" cy="90456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184EFFB-0DC1-E5BC-3182-1E364FD2BD00}"/>
                  </a:ext>
                </a:extLst>
              </p:cNvPr>
              <p:cNvSpPr/>
              <p:nvPr/>
            </p:nvSpPr>
            <p:spPr>
              <a:xfrm>
                <a:off x="1" y="6390968"/>
                <a:ext cx="12192000" cy="462116"/>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92D8EAA2-8229-8234-E9B8-1F93946EA7E7}"/>
                  </a:ext>
                </a:extLst>
              </p:cNvPr>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b="16076"/>
              <a:stretch/>
            </p:blipFill>
            <p:spPr>
              <a:xfrm>
                <a:off x="9009114" y="75736"/>
                <a:ext cx="3015738" cy="786977"/>
              </a:xfrm>
              <a:prstGeom prst="rect">
                <a:avLst/>
              </a:prstGeom>
            </p:spPr>
          </p:pic>
          <p:pic>
            <p:nvPicPr>
              <p:cNvPr id="16" name="Picture 15">
                <a:extLst>
                  <a:ext uri="{FF2B5EF4-FFF2-40B4-BE49-F238E27FC236}">
                    <a16:creationId xmlns:a16="http://schemas.microsoft.com/office/drawing/2014/main" id="{905A543D-5680-A8A5-9A80-22E214FB5F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664" y="-32637"/>
                <a:ext cx="995782" cy="937206"/>
              </a:xfrm>
              <a:prstGeom prst="rect">
                <a:avLst/>
              </a:prstGeom>
            </p:spPr>
          </p:pic>
        </p:grpSp>
        <p:sp>
          <p:nvSpPr>
            <p:cNvPr id="12" name="Rectangle 11">
              <a:extLst>
                <a:ext uri="{FF2B5EF4-FFF2-40B4-BE49-F238E27FC236}">
                  <a16:creationId xmlns:a16="http://schemas.microsoft.com/office/drawing/2014/main" id="{ABE55498-6D2D-DFA6-02F7-0EF70196E0E8}"/>
                </a:ext>
              </a:extLst>
            </p:cNvPr>
            <p:cNvSpPr/>
            <p:nvPr/>
          </p:nvSpPr>
          <p:spPr>
            <a:xfrm>
              <a:off x="4202553" y="6371119"/>
              <a:ext cx="4041058" cy="481965"/>
            </a:xfrm>
            <a:prstGeom prst="rect">
              <a:avLst/>
            </a:prstGeom>
            <a:solidFill>
              <a:srgbClr val="FFFF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F90CADB4-3F2A-95D0-C8D4-699F8D00C4A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A9F0860-B47F-6724-EA74-20D41C817EB2}"/>
              </a:ext>
            </a:extLst>
          </p:cNvPr>
          <p:cNvGrpSpPr/>
          <p:nvPr/>
        </p:nvGrpSpPr>
        <p:grpSpPr>
          <a:xfrm>
            <a:off x="0" y="9007943"/>
            <a:ext cx="18288000" cy="1240957"/>
            <a:chOff x="0" y="0"/>
            <a:chExt cx="4816593" cy="326837"/>
          </a:xfrm>
        </p:grpSpPr>
        <p:sp>
          <p:nvSpPr>
            <p:cNvPr id="3" name="Freeform 3">
              <a:extLst>
                <a:ext uri="{FF2B5EF4-FFF2-40B4-BE49-F238E27FC236}">
                  <a16:creationId xmlns:a16="http://schemas.microsoft.com/office/drawing/2014/main" id="{3C4D947C-2178-CF0D-EA3B-8717DBA84D69}"/>
                </a:ext>
              </a:extLst>
            </p:cNvPr>
            <p:cNvSpPr/>
            <p:nvPr/>
          </p:nvSpPr>
          <p:spPr>
            <a:xfrm>
              <a:off x="0" y="0"/>
              <a:ext cx="4816592" cy="326836"/>
            </a:xfrm>
            <a:custGeom>
              <a:avLst/>
              <a:gdLst/>
              <a:ahLst/>
              <a:cxnLst/>
              <a:rect l="l" t="t" r="r" b="b"/>
              <a:pathLst>
                <a:path w="4816592" h="326836">
                  <a:moveTo>
                    <a:pt x="0" y="0"/>
                  </a:moveTo>
                  <a:lnTo>
                    <a:pt x="4816592" y="0"/>
                  </a:lnTo>
                  <a:lnTo>
                    <a:pt x="4816592" y="326836"/>
                  </a:lnTo>
                  <a:lnTo>
                    <a:pt x="0" y="326836"/>
                  </a:lnTo>
                  <a:close/>
                </a:path>
              </a:pathLst>
            </a:custGeom>
            <a:solidFill>
              <a:srgbClr val="FFFFFF"/>
            </a:solidFill>
          </p:spPr>
        </p:sp>
        <p:sp>
          <p:nvSpPr>
            <p:cNvPr id="4" name="TextBox 4">
              <a:extLst>
                <a:ext uri="{FF2B5EF4-FFF2-40B4-BE49-F238E27FC236}">
                  <a16:creationId xmlns:a16="http://schemas.microsoft.com/office/drawing/2014/main" id="{86810AAD-B630-2E94-0669-509605572033}"/>
                </a:ext>
              </a:extLst>
            </p:cNvPr>
            <p:cNvSpPr txBox="1"/>
            <p:nvPr/>
          </p:nvSpPr>
          <p:spPr>
            <a:xfrm>
              <a:off x="0" y="-47625"/>
              <a:ext cx="4816593" cy="374462"/>
            </a:xfrm>
            <a:prstGeom prst="rect">
              <a:avLst/>
            </a:prstGeom>
          </p:spPr>
          <p:txBody>
            <a:bodyPr lIns="50800" tIns="50800" rIns="50800" bIns="50800" rtlCol="0" anchor="ctr"/>
            <a:lstStyle/>
            <a:p>
              <a:pPr algn="ctr">
                <a:lnSpc>
                  <a:spcPts val="3028"/>
                </a:lnSpc>
              </a:pPr>
              <a:endParaRPr/>
            </a:p>
          </p:txBody>
        </p:sp>
      </p:grpSp>
      <p:sp>
        <p:nvSpPr>
          <p:cNvPr id="7" name="TextBox 7">
            <a:extLst>
              <a:ext uri="{FF2B5EF4-FFF2-40B4-BE49-F238E27FC236}">
                <a16:creationId xmlns:a16="http://schemas.microsoft.com/office/drawing/2014/main" id="{9149B581-90EE-222C-4B64-D5BB157B5842}"/>
              </a:ext>
            </a:extLst>
          </p:cNvPr>
          <p:cNvSpPr txBox="1"/>
          <p:nvPr/>
        </p:nvSpPr>
        <p:spPr>
          <a:xfrm>
            <a:off x="1028700" y="1714500"/>
            <a:ext cx="7444485" cy="1034963"/>
          </a:xfrm>
          <a:prstGeom prst="rect">
            <a:avLst/>
          </a:prstGeom>
        </p:spPr>
        <p:txBody>
          <a:bodyPr lIns="0" tIns="0" rIns="0" bIns="0" rtlCol="0" anchor="t">
            <a:spAutoFit/>
          </a:bodyPr>
          <a:lstStyle/>
          <a:p>
            <a:pPr algn="l">
              <a:lnSpc>
                <a:spcPts val="7963"/>
              </a:lnSpc>
            </a:pPr>
            <a:r>
              <a:rPr lang="en-US" sz="8848" b="1" spc="-176" dirty="0">
                <a:solidFill>
                  <a:srgbClr val="FFFFFF"/>
                </a:solidFill>
                <a:latin typeface="Oswald Bold"/>
                <a:ea typeface="Oswald Bold"/>
                <a:cs typeface="Oswald Bold"/>
                <a:sym typeface="Oswald Bold"/>
              </a:rPr>
              <a:t>IDEA</a:t>
            </a:r>
          </a:p>
        </p:txBody>
      </p:sp>
      <p:sp>
        <p:nvSpPr>
          <p:cNvPr id="8" name="TextBox 8">
            <a:extLst>
              <a:ext uri="{FF2B5EF4-FFF2-40B4-BE49-F238E27FC236}">
                <a16:creationId xmlns:a16="http://schemas.microsoft.com/office/drawing/2014/main" id="{1F3E9DEC-D7DE-2419-2EA2-021359A5955A}"/>
              </a:ext>
            </a:extLst>
          </p:cNvPr>
          <p:cNvSpPr txBox="1"/>
          <p:nvPr/>
        </p:nvSpPr>
        <p:spPr>
          <a:xfrm>
            <a:off x="12344400" y="9113213"/>
            <a:ext cx="4867865" cy="373687"/>
          </a:xfrm>
          <a:prstGeom prst="rect">
            <a:avLst/>
          </a:prstGeom>
        </p:spPr>
        <p:txBody>
          <a:bodyPr lIns="0" tIns="0" rIns="0" bIns="0" rtlCol="0" anchor="t">
            <a:spAutoFit/>
          </a:bodyPr>
          <a:lstStyle/>
          <a:p>
            <a:pPr algn="r">
              <a:lnSpc>
                <a:spcPts val="3028"/>
              </a:lnSpc>
              <a:spcBef>
                <a:spcPct val="0"/>
              </a:spcBef>
            </a:pPr>
            <a:r>
              <a:rPr lang="en-US" sz="2162" b="1" dirty="0">
                <a:solidFill>
                  <a:srgbClr val="000000"/>
                </a:solidFill>
                <a:latin typeface="Inter Medium"/>
                <a:ea typeface="Inter Medium"/>
                <a:cs typeface="Inter Medium"/>
                <a:sym typeface="Inter Medium"/>
              </a:rPr>
              <a:t>PAGE 02</a:t>
            </a:r>
          </a:p>
        </p:txBody>
      </p:sp>
      <p:sp>
        <p:nvSpPr>
          <p:cNvPr id="9" name="TextBox 9">
            <a:extLst>
              <a:ext uri="{FF2B5EF4-FFF2-40B4-BE49-F238E27FC236}">
                <a16:creationId xmlns:a16="http://schemas.microsoft.com/office/drawing/2014/main" id="{1720E803-6AEE-554E-C0B6-B9863DF3DD95}"/>
              </a:ext>
            </a:extLst>
          </p:cNvPr>
          <p:cNvSpPr txBox="1"/>
          <p:nvPr/>
        </p:nvSpPr>
        <p:spPr>
          <a:xfrm>
            <a:off x="1028700" y="2857500"/>
            <a:ext cx="8115300" cy="352341"/>
          </a:xfrm>
          <a:prstGeom prst="rect">
            <a:avLst/>
          </a:prstGeom>
        </p:spPr>
        <p:txBody>
          <a:bodyPr lIns="0" tIns="0" rIns="0" bIns="0" rtlCol="0" anchor="t">
            <a:spAutoFit/>
          </a:bodyPr>
          <a:lstStyle/>
          <a:p>
            <a:pPr algn="just">
              <a:lnSpc>
                <a:spcPts val="2964"/>
              </a:lnSpc>
              <a:spcBef>
                <a:spcPct val="0"/>
              </a:spcBef>
            </a:pPr>
            <a:r>
              <a:rPr lang="en-US" sz="2117" dirty="0">
                <a:solidFill>
                  <a:srgbClr val="FFFFFF"/>
                </a:solidFill>
                <a:latin typeface="Inter"/>
                <a:ea typeface="Inter"/>
                <a:cs typeface="Inter"/>
                <a:sym typeface="Inter"/>
              </a:rPr>
              <a:t>Automation can make your work more easier and faster.</a:t>
            </a:r>
          </a:p>
        </p:txBody>
      </p:sp>
      <p:grpSp>
        <p:nvGrpSpPr>
          <p:cNvPr id="10" name="Group 9">
            <a:extLst>
              <a:ext uri="{FF2B5EF4-FFF2-40B4-BE49-F238E27FC236}">
                <a16:creationId xmlns:a16="http://schemas.microsoft.com/office/drawing/2014/main" id="{1941BBA6-1A31-E31F-D4FD-DD91B332CE5C}"/>
              </a:ext>
            </a:extLst>
          </p:cNvPr>
          <p:cNvGrpSpPr/>
          <p:nvPr/>
        </p:nvGrpSpPr>
        <p:grpSpPr>
          <a:xfrm>
            <a:off x="0" y="-38100"/>
            <a:ext cx="18288000" cy="10325100"/>
            <a:chOff x="0" y="-36282"/>
            <a:chExt cx="12192001" cy="6889366"/>
          </a:xfrm>
        </p:grpSpPr>
        <p:grpSp>
          <p:nvGrpSpPr>
            <p:cNvPr id="11" name="Group 10">
              <a:extLst>
                <a:ext uri="{FF2B5EF4-FFF2-40B4-BE49-F238E27FC236}">
                  <a16:creationId xmlns:a16="http://schemas.microsoft.com/office/drawing/2014/main" id="{B36762E5-227C-CB74-2876-615B741B40C0}"/>
                </a:ext>
              </a:extLst>
            </p:cNvPr>
            <p:cNvGrpSpPr/>
            <p:nvPr/>
          </p:nvGrpSpPr>
          <p:grpSpPr>
            <a:xfrm>
              <a:off x="0" y="-36282"/>
              <a:ext cx="12192001" cy="6889366"/>
              <a:chOff x="0" y="-36282"/>
              <a:chExt cx="12192001" cy="6889366"/>
            </a:xfrm>
          </p:grpSpPr>
          <p:sp>
            <p:nvSpPr>
              <p:cNvPr id="13" name="Rectangle 12">
                <a:extLst>
                  <a:ext uri="{FF2B5EF4-FFF2-40B4-BE49-F238E27FC236}">
                    <a16:creationId xmlns:a16="http://schemas.microsoft.com/office/drawing/2014/main" id="{F531E598-8CDF-BA12-7022-A3B4C5AC515B}"/>
                  </a:ext>
                </a:extLst>
              </p:cNvPr>
              <p:cNvSpPr/>
              <p:nvPr/>
            </p:nvSpPr>
            <p:spPr>
              <a:xfrm>
                <a:off x="0" y="-36282"/>
                <a:ext cx="12192000" cy="90456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249FBE6-DB86-1572-DB7F-861BB65C8D00}"/>
                  </a:ext>
                </a:extLst>
              </p:cNvPr>
              <p:cNvSpPr/>
              <p:nvPr/>
            </p:nvSpPr>
            <p:spPr>
              <a:xfrm>
                <a:off x="1" y="6390968"/>
                <a:ext cx="12192000" cy="462116"/>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19BD1104-ACDE-CC67-C464-167104660145}"/>
                  </a:ext>
                </a:extLst>
              </p:cNvPr>
              <p:cNvPicPr>
                <a:picLocks noChangeAspect="1"/>
              </p:cNvPicPr>
              <p:nvPr/>
            </p:nvPicPr>
            <p:blipFill rotWithShape="1">
              <a:blip r:embed="rId2">
                <a:duotone>
                  <a:schemeClr val="accent6">
                    <a:shade val="45000"/>
                    <a:satMod val="135000"/>
                  </a:schemeClr>
                  <a:prstClr val="white"/>
                </a:duotone>
                <a:extLst>
                  <a:ext uri="{28A0092B-C50C-407E-A947-70E740481C1C}">
                    <a14:useLocalDpi xmlns:a14="http://schemas.microsoft.com/office/drawing/2010/main" val="0"/>
                  </a:ext>
                </a:extLst>
              </a:blip>
              <a:srcRect b="16076"/>
              <a:stretch/>
            </p:blipFill>
            <p:spPr>
              <a:xfrm>
                <a:off x="9009114" y="75736"/>
                <a:ext cx="3015738" cy="786977"/>
              </a:xfrm>
              <a:prstGeom prst="rect">
                <a:avLst/>
              </a:prstGeom>
            </p:spPr>
          </p:pic>
          <p:pic>
            <p:nvPicPr>
              <p:cNvPr id="16" name="Picture 15">
                <a:extLst>
                  <a:ext uri="{FF2B5EF4-FFF2-40B4-BE49-F238E27FC236}">
                    <a16:creationId xmlns:a16="http://schemas.microsoft.com/office/drawing/2014/main" id="{4204C27F-B56F-7EEA-322B-86D66FB549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64" y="-32637"/>
                <a:ext cx="995782" cy="937206"/>
              </a:xfrm>
              <a:prstGeom prst="rect">
                <a:avLst/>
              </a:prstGeom>
            </p:spPr>
          </p:pic>
        </p:grpSp>
        <p:sp>
          <p:nvSpPr>
            <p:cNvPr id="12" name="Rectangle 11">
              <a:extLst>
                <a:ext uri="{FF2B5EF4-FFF2-40B4-BE49-F238E27FC236}">
                  <a16:creationId xmlns:a16="http://schemas.microsoft.com/office/drawing/2014/main" id="{65D489A7-D988-9A69-0552-2BDD5416C59B}"/>
                </a:ext>
              </a:extLst>
            </p:cNvPr>
            <p:cNvSpPr/>
            <p:nvPr/>
          </p:nvSpPr>
          <p:spPr>
            <a:xfrm>
              <a:off x="4202553" y="6371119"/>
              <a:ext cx="4041058" cy="481965"/>
            </a:xfrm>
            <a:prstGeom prst="rect">
              <a:avLst/>
            </a:prstGeom>
            <a:solidFill>
              <a:srgbClr val="FFFF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8" name="Picture 17">
            <a:extLst>
              <a:ext uri="{FF2B5EF4-FFF2-40B4-BE49-F238E27FC236}">
                <a16:creationId xmlns:a16="http://schemas.microsoft.com/office/drawing/2014/main" id="{D7634C52-BCEE-A310-F0CA-9CD47A641DEF}"/>
              </a:ext>
            </a:extLst>
          </p:cNvPr>
          <p:cNvPicPr>
            <a:picLocks noChangeAspect="1"/>
          </p:cNvPicPr>
          <p:nvPr/>
        </p:nvPicPr>
        <p:blipFill>
          <a:blip r:embed="rId4"/>
          <a:stretch>
            <a:fillRect/>
          </a:stretch>
        </p:blipFill>
        <p:spPr>
          <a:xfrm>
            <a:off x="10820400" y="1685866"/>
            <a:ext cx="6067442" cy="3047949"/>
          </a:xfrm>
          <a:prstGeom prst="rect">
            <a:avLst/>
          </a:prstGeom>
        </p:spPr>
      </p:pic>
      <p:sp>
        <p:nvSpPr>
          <p:cNvPr id="20" name="Oval 19">
            <a:extLst>
              <a:ext uri="{FF2B5EF4-FFF2-40B4-BE49-F238E27FC236}">
                <a16:creationId xmlns:a16="http://schemas.microsoft.com/office/drawing/2014/main" id="{F26FF0C5-72C9-E927-6A75-6CE7CD5A36F6}"/>
              </a:ext>
            </a:extLst>
          </p:cNvPr>
          <p:cNvSpPr/>
          <p:nvPr/>
        </p:nvSpPr>
        <p:spPr>
          <a:xfrm>
            <a:off x="11811000" y="3063235"/>
            <a:ext cx="1219200" cy="108966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1E063E7F-B42F-A545-24C5-DB44933CBCA9}"/>
              </a:ext>
            </a:extLst>
          </p:cNvPr>
          <p:cNvPicPr>
            <a:picLocks noChangeAspect="1"/>
          </p:cNvPicPr>
          <p:nvPr/>
        </p:nvPicPr>
        <p:blipFill>
          <a:blip r:embed="rId5"/>
          <a:stretch>
            <a:fillRect/>
          </a:stretch>
        </p:blipFill>
        <p:spPr>
          <a:xfrm>
            <a:off x="941332" y="4838700"/>
            <a:ext cx="10627098" cy="3939979"/>
          </a:xfrm>
          <a:prstGeom prst="rect">
            <a:avLst/>
          </a:prstGeom>
        </p:spPr>
      </p:pic>
      <p:sp>
        <p:nvSpPr>
          <p:cNvPr id="23" name="Rectangle 22">
            <a:extLst>
              <a:ext uri="{FF2B5EF4-FFF2-40B4-BE49-F238E27FC236}">
                <a16:creationId xmlns:a16="http://schemas.microsoft.com/office/drawing/2014/main" id="{783B2A4A-5517-03B9-15C6-5C6A4F1BED1E}"/>
              </a:ext>
            </a:extLst>
          </p:cNvPr>
          <p:cNvSpPr/>
          <p:nvPr/>
        </p:nvSpPr>
        <p:spPr>
          <a:xfrm>
            <a:off x="4191000" y="5524500"/>
            <a:ext cx="1447800" cy="533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970501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8728417" y="9007943"/>
            <a:ext cx="9559583" cy="1240957"/>
            <a:chOff x="0" y="0"/>
            <a:chExt cx="2517750" cy="326837"/>
          </a:xfrm>
        </p:grpSpPr>
        <p:sp>
          <p:nvSpPr>
            <p:cNvPr id="3" name="Freeform 3"/>
            <p:cNvSpPr/>
            <p:nvPr/>
          </p:nvSpPr>
          <p:spPr>
            <a:xfrm>
              <a:off x="0" y="0"/>
              <a:ext cx="2517750" cy="326836"/>
            </a:xfrm>
            <a:custGeom>
              <a:avLst/>
              <a:gdLst/>
              <a:ahLst/>
              <a:cxnLst/>
              <a:rect l="l" t="t" r="r" b="b"/>
              <a:pathLst>
                <a:path w="2517750" h="326836">
                  <a:moveTo>
                    <a:pt x="0" y="0"/>
                  </a:moveTo>
                  <a:lnTo>
                    <a:pt x="2517750" y="0"/>
                  </a:lnTo>
                  <a:lnTo>
                    <a:pt x="2517750" y="326836"/>
                  </a:lnTo>
                  <a:lnTo>
                    <a:pt x="0" y="326836"/>
                  </a:lnTo>
                  <a:close/>
                </a:path>
              </a:pathLst>
            </a:custGeom>
            <a:solidFill>
              <a:srgbClr val="FFFFFF"/>
            </a:solidFill>
          </p:spPr>
        </p:sp>
        <p:sp>
          <p:nvSpPr>
            <p:cNvPr id="4" name="TextBox 4"/>
            <p:cNvSpPr txBox="1"/>
            <p:nvPr/>
          </p:nvSpPr>
          <p:spPr>
            <a:xfrm>
              <a:off x="0" y="-47625"/>
              <a:ext cx="2517750" cy="374462"/>
            </a:xfrm>
            <a:prstGeom prst="rect">
              <a:avLst/>
            </a:prstGeom>
          </p:spPr>
          <p:txBody>
            <a:bodyPr lIns="50800" tIns="50800" rIns="50800" bIns="50800" rtlCol="0" anchor="ctr"/>
            <a:lstStyle/>
            <a:p>
              <a:pPr algn="ctr">
                <a:lnSpc>
                  <a:spcPts val="3028"/>
                </a:lnSpc>
              </a:pPr>
              <a:endParaRPr/>
            </a:p>
          </p:txBody>
        </p:sp>
      </p:grpSp>
      <p:grpSp>
        <p:nvGrpSpPr>
          <p:cNvPr id="5" name="Group 5"/>
          <p:cNvGrpSpPr/>
          <p:nvPr/>
        </p:nvGrpSpPr>
        <p:grpSpPr>
          <a:xfrm>
            <a:off x="1028700" y="577382"/>
            <a:ext cx="7106625" cy="9132237"/>
            <a:chOff x="0" y="0"/>
            <a:chExt cx="1101002" cy="1414822"/>
          </a:xfrm>
        </p:grpSpPr>
        <p:sp>
          <p:nvSpPr>
            <p:cNvPr id="6" name="Freeform 6"/>
            <p:cNvSpPr/>
            <p:nvPr/>
          </p:nvSpPr>
          <p:spPr>
            <a:xfrm>
              <a:off x="0" y="0"/>
              <a:ext cx="1101002" cy="1414822"/>
            </a:xfrm>
            <a:custGeom>
              <a:avLst/>
              <a:gdLst/>
              <a:ahLst/>
              <a:cxnLst/>
              <a:rect l="l" t="t" r="r" b="b"/>
              <a:pathLst>
                <a:path w="1101002" h="1414822">
                  <a:moveTo>
                    <a:pt x="0" y="0"/>
                  </a:moveTo>
                  <a:lnTo>
                    <a:pt x="1101002" y="0"/>
                  </a:lnTo>
                  <a:lnTo>
                    <a:pt x="1101002" y="1414822"/>
                  </a:lnTo>
                  <a:lnTo>
                    <a:pt x="0" y="1414822"/>
                  </a:lnTo>
                  <a:close/>
                </a:path>
              </a:pathLst>
            </a:custGeom>
            <a:blipFill>
              <a:blip r:embed="rId2"/>
              <a:stretch>
                <a:fillRect l="-35668" r="-35668"/>
              </a:stretch>
            </a:blipFill>
          </p:spPr>
        </p:sp>
      </p:grpSp>
      <p:sp>
        <p:nvSpPr>
          <p:cNvPr id="7" name="TextBox 7"/>
          <p:cNvSpPr txBox="1"/>
          <p:nvPr/>
        </p:nvSpPr>
        <p:spPr>
          <a:xfrm>
            <a:off x="8728417" y="1774215"/>
            <a:ext cx="7444485" cy="1083285"/>
          </a:xfrm>
          <a:prstGeom prst="rect">
            <a:avLst/>
          </a:prstGeom>
        </p:spPr>
        <p:txBody>
          <a:bodyPr lIns="0" tIns="0" rIns="0" bIns="0" rtlCol="0" anchor="t">
            <a:spAutoFit/>
          </a:bodyPr>
          <a:lstStyle/>
          <a:p>
            <a:pPr algn="l">
              <a:lnSpc>
                <a:spcPts val="7963"/>
              </a:lnSpc>
            </a:pPr>
            <a:r>
              <a:rPr lang="en-US" sz="8848" b="1" spc="-176" dirty="0">
                <a:solidFill>
                  <a:srgbClr val="FFFFFF"/>
                </a:solidFill>
                <a:latin typeface="Oswald Bold"/>
                <a:ea typeface="Oswald Bold"/>
                <a:cs typeface="Oswald Bold"/>
                <a:sym typeface="Oswald Bold"/>
              </a:rPr>
              <a:t>PROJECT SCOPE</a:t>
            </a:r>
          </a:p>
        </p:txBody>
      </p:sp>
      <p:sp>
        <p:nvSpPr>
          <p:cNvPr id="8" name="TextBox 8"/>
          <p:cNvSpPr txBox="1"/>
          <p:nvPr/>
        </p:nvSpPr>
        <p:spPr>
          <a:xfrm>
            <a:off x="12379232" y="9113213"/>
            <a:ext cx="4867865" cy="373687"/>
          </a:xfrm>
          <a:prstGeom prst="rect">
            <a:avLst/>
          </a:prstGeom>
        </p:spPr>
        <p:txBody>
          <a:bodyPr lIns="0" tIns="0" rIns="0" bIns="0" rtlCol="0" anchor="t">
            <a:spAutoFit/>
          </a:bodyPr>
          <a:lstStyle/>
          <a:p>
            <a:pPr algn="r">
              <a:lnSpc>
                <a:spcPts val="3028"/>
              </a:lnSpc>
              <a:spcBef>
                <a:spcPct val="0"/>
              </a:spcBef>
            </a:pPr>
            <a:r>
              <a:rPr lang="en-US" sz="2162" b="1" dirty="0">
                <a:solidFill>
                  <a:srgbClr val="000000"/>
                </a:solidFill>
                <a:latin typeface="Inter Medium"/>
                <a:ea typeface="Inter Medium"/>
                <a:cs typeface="Inter Medium"/>
                <a:sym typeface="Inter Medium"/>
              </a:rPr>
              <a:t>PAGE 03</a:t>
            </a:r>
          </a:p>
        </p:txBody>
      </p:sp>
      <p:sp>
        <p:nvSpPr>
          <p:cNvPr id="9" name="TextBox 9"/>
          <p:cNvSpPr txBox="1"/>
          <p:nvPr/>
        </p:nvSpPr>
        <p:spPr>
          <a:xfrm>
            <a:off x="8728417" y="2774444"/>
            <a:ext cx="8530883" cy="4442019"/>
          </a:xfrm>
          <a:prstGeom prst="rect">
            <a:avLst/>
          </a:prstGeom>
        </p:spPr>
        <p:txBody>
          <a:bodyPr lIns="0" tIns="0" rIns="0" bIns="0" rtlCol="0" anchor="t">
            <a:spAutoFit/>
          </a:bodyPr>
          <a:lstStyle/>
          <a:p>
            <a:pPr algn="just">
              <a:lnSpc>
                <a:spcPts val="2964"/>
              </a:lnSpc>
            </a:pPr>
            <a:r>
              <a:rPr lang="en-US" sz="2117" dirty="0">
                <a:solidFill>
                  <a:srgbClr val="FFFFFF"/>
                </a:solidFill>
                <a:latin typeface="Inter"/>
                <a:ea typeface="Inter"/>
                <a:cs typeface="Inter"/>
                <a:sym typeface="Inter"/>
              </a:rPr>
              <a:t>Automated Text Formatting:</a:t>
            </a:r>
          </a:p>
          <a:p>
            <a:pPr marL="457140" lvl="1" indent="-228570" algn="just">
              <a:lnSpc>
                <a:spcPts val="2964"/>
              </a:lnSpc>
              <a:buFont typeface="Arial"/>
              <a:buChar char="•"/>
            </a:pPr>
            <a:r>
              <a:rPr lang="en-US" sz="2117" dirty="0">
                <a:solidFill>
                  <a:srgbClr val="FFFFFF"/>
                </a:solidFill>
                <a:latin typeface="Inter"/>
                <a:ea typeface="Inter"/>
                <a:cs typeface="Inter"/>
                <a:sym typeface="Inter"/>
              </a:rPr>
              <a:t>Standardizes product names.</a:t>
            </a:r>
          </a:p>
          <a:p>
            <a:pPr marL="457140" lvl="1" indent="-228570" algn="just">
              <a:lnSpc>
                <a:spcPts val="2964"/>
              </a:lnSpc>
              <a:buFont typeface="Arial"/>
              <a:buChar char="•"/>
            </a:pPr>
            <a:r>
              <a:rPr lang="en-US" sz="2117" dirty="0">
                <a:solidFill>
                  <a:srgbClr val="FFFFFF"/>
                </a:solidFill>
                <a:latin typeface="Inter"/>
                <a:ea typeface="Inter"/>
                <a:cs typeface="Inter"/>
                <a:sym typeface="Inter"/>
              </a:rPr>
              <a:t>Adjusts hyphens for proper naming conventions.</a:t>
            </a:r>
          </a:p>
          <a:p>
            <a:pPr algn="just">
              <a:lnSpc>
                <a:spcPts val="2964"/>
              </a:lnSpc>
            </a:pPr>
            <a:endParaRPr lang="en-US" sz="2117" dirty="0">
              <a:solidFill>
                <a:srgbClr val="FFFFFF"/>
              </a:solidFill>
              <a:latin typeface="Inter"/>
              <a:ea typeface="Inter"/>
              <a:cs typeface="Inter"/>
              <a:sym typeface="Inter"/>
            </a:endParaRPr>
          </a:p>
          <a:p>
            <a:pPr algn="just">
              <a:lnSpc>
                <a:spcPts val="2964"/>
              </a:lnSpc>
            </a:pPr>
            <a:r>
              <a:rPr lang="en-US" sz="2117" dirty="0">
                <a:solidFill>
                  <a:srgbClr val="FFFFFF"/>
                </a:solidFill>
                <a:latin typeface="Inter"/>
                <a:ea typeface="Inter"/>
                <a:cs typeface="Inter"/>
                <a:sym typeface="Inter"/>
              </a:rPr>
              <a:t>Data Extraction:</a:t>
            </a:r>
          </a:p>
          <a:p>
            <a:pPr marL="457140" lvl="1" indent="-228570" algn="just">
              <a:lnSpc>
                <a:spcPts val="2964"/>
              </a:lnSpc>
              <a:buFont typeface="Arial"/>
              <a:buChar char="•"/>
            </a:pPr>
            <a:r>
              <a:rPr lang="en-US" sz="2117" dirty="0">
                <a:solidFill>
                  <a:srgbClr val="FFFFFF"/>
                </a:solidFill>
                <a:latin typeface="Inter"/>
                <a:ea typeface="Inter"/>
                <a:cs typeface="Inter"/>
                <a:sym typeface="Inter"/>
              </a:rPr>
              <a:t>Retrieves essential details: product name, ID, links, price, category, and meta description.</a:t>
            </a:r>
          </a:p>
          <a:p>
            <a:pPr algn="just">
              <a:lnSpc>
                <a:spcPts val="2964"/>
              </a:lnSpc>
            </a:pPr>
            <a:endParaRPr lang="en-US" sz="2117" dirty="0">
              <a:solidFill>
                <a:srgbClr val="FFFFFF"/>
              </a:solidFill>
              <a:latin typeface="Inter"/>
              <a:ea typeface="Inter"/>
              <a:cs typeface="Inter"/>
              <a:sym typeface="Inter"/>
            </a:endParaRPr>
          </a:p>
          <a:p>
            <a:pPr algn="just">
              <a:lnSpc>
                <a:spcPts val="2964"/>
              </a:lnSpc>
            </a:pPr>
            <a:r>
              <a:rPr lang="en-US" sz="2117" dirty="0">
                <a:solidFill>
                  <a:srgbClr val="FFFFFF"/>
                </a:solidFill>
                <a:latin typeface="Inter"/>
                <a:ea typeface="Inter"/>
                <a:cs typeface="Inter"/>
                <a:sym typeface="Inter"/>
              </a:rPr>
              <a:t>Excel Export with Hyperlinks:</a:t>
            </a:r>
          </a:p>
          <a:p>
            <a:pPr marL="457140" lvl="1" indent="-228570" algn="just">
              <a:lnSpc>
                <a:spcPts val="2964"/>
              </a:lnSpc>
              <a:spcBef>
                <a:spcPct val="0"/>
              </a:spcBef>
              <a:buFont typeface="Arial"/>
              <a:buChar char="•"/>
            </a:pPr>
            <a:r>
              <a:rPr lang="en-US" sz="2117" dirty="0">
                <a:solidFill>
                  <a:srgbClr val="FFFFFF"/>
                </a:solidFill>
                <a:latin typeface="Inter"/>
                <a:ea typeface="Inter"/>
                <a:cs typeface="Inter"/>
                <a:sym typeface="Inter"/>
              </a:rPr>
              <a:t>Clickable links for ease of access to product and supplier information.</a:t>
            </a:r>
          </a:p>
          <a:p>
            <a:pPr algn="just">
              <a:lnSpc>
                <a:spcPts val="2964"/>
              </a:lnSpc>
              <a:spcBef>
                <a:spcPct val="0"/>
              </a:spcBef>
            </a:pPr>
            <a:endParaRPr lang="en-US" sz="2117" dirty="0">
              <a:solidFill>
                <a:srgbClr val="FFFFFF"/>
              </a:solidFill>
              <a:latin typeface="Inter"/>
              <a:ea typeface="Inter"/>
              <a:cs typeface="Inter"/>
              <a:sym typeface="Inter"/>
            </a:endParaRPr>
          </a:p>
        </p:txBody>
      </p:sp>
      <p:grpSp>
        <p:nvGrpSpPr>
          <p:cNvPr id="10" name="Group 9">
            <a:extLst>
              <a:ext uri="{FF2B5EF4-FFF2-40B4-BE49-F238E27FC236}">
                <a16:creationId xmlns:a16="http://schemas.microsoft.com/office/drawing/2014/main" id="{8909478C-1C66-72B4-5E0D-2774B4B9A1BB}"/>
              </a:ext>
            </a:extLst>
          </p:cNvPr>
          <p:cNvGrpSpPr/>
          <p:nvPr/>
        </p:nvGrpSpPr>
        <p:grpSpPr>
          <a:xfrm>
            <a:off x="0" y="-38100"/>
            <a:ext cx="18288000" cy="10325100"/>
            <a:chOff x="0" y="-36282"/>
            <a:chExt cx="12192001" cy="6889366"/>
          </a:xfrm>
        </p:grpSpPr>
        <p:grpSp>
          <p:nvGrpSpPr>
            <p:cNvPr id="11" name="Group 10">
              <a:extLst>
                <a:ext uri="{FF2B5EF4-FFF2-40B4-BE49-F238E27FC236}">
                  <a16:creationId xmlns:a16="http://schemas.microsoft.com/office/drawing/2014/main" id="{221E0D97-197F-AB6A-9E08-FF8384ED1C3A}"/>
                </a:ext>
              </a:extLst>
            </p:cNvPr>
            <p:cNvGrpSpPr/>
            <p:nvPr/>
          </p:nvGrpSpPr>
          <p:grpSpPr>
            <a:xfrm>
              <a:off x="0" y="-36282"/>
              <a:ext cx="12192001" cy="6889366"/>
              <a:chOff x="0" y="-36282"/>
              <a:chExt cx="12192001" cy="6889366"/>
            </a:xfrm>
          </p:grpSpPr>
          <p:sp>
            <p:nvSpPr>
              <p:cNvPr id="13" name="Rectangle 12">
                <a:extLst>
                  <a:ext uri="{FF2B5EF4-FFF2-40B4-BE49-F238E27FC236}">
                    <a16:creationId xmlns:a16="http://schemas.microsoft.com/office/drawing/2014/main" id="{399FB6D1-D912-0479-3BE2-61E5592EAB16}"/>
                  </a:ext>
                </a:extLst>
              </p:cNvPr>
              <p:cNvSpPr/>
              <p:nvPr/>
            </p:nvSpPr>
            <p:spPr>
              <a:xfrm>
                <a:off x="0" y="-36282"/>
                <a:ext cx="12192000" cy="90456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977B0E5-1222-3E42-32BC-3C990C56CEFC}"/>
                  </a:ext>
                </a:extLst>
              </p:cNvPr>
              <p:cNvSpPr/>
              <p:nvPr/>
            </p:nvSpPr>
            <p:spPr>
              <a:xfrm>
                <a:off x="1" y="6390968"/>
                <a:ext cx="12192000" cy="462116"/>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FBFF59E3-691A-2017-D93D-2CF0ED67AA1A}"/>
                  </a:ext>
                </a:extLst>
              </p:cNvPr>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b="16076"/>
              <a:stretch/>
            </p:blipFill>
            <p:spPr>
              <a:xfrm>
                <a:off x="9009114" y="75736"/>
                <a:ext cx="3015738" cy="786977"/>
              </a:xfrm>
              <a:prstGeom prst="rect">
                <a:avLst/>
              </a:prstGeom>
            </p:spPr>
          </p:pic>
          <p:pic>
            <p:nvPicPr>
              <p:cNvPr id="16" name="Picture 15">
                <a:extLst>
                  <a:ext uri="{FF2B5EF4-FFF2-40B4-BE49-F238E27FC236}">
                    <a16:creationId xmlns:a16="http://schemas.microsoft.com/office/drawing/2014/main" id="{411A8B54-1162-8521-B70D-9BAE61B6F6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664" y="-32637"/>
                <a:ext cx="995782" cy="937206"/>
              </a:xfrm>
              <a:prstGeom prst="rect">
                <a:avLst/>
              </a:prstGeom>
            </p:spPr>
          </p:pic>
        </p:grpSp>
        <p:sp>
          <p:nvSpPr>
            <p:cNvPr id="12" name="Rectangle 11">
              <a:extLst>
                <a:ext uri="{FF2B5EF4-FFF2-40B4-BE49-F238E27FC236}">
                  <a16:creationId xmlns:a16="http://schemas.microsoft.com/office/drawing/2014/main" id="{295AF0C9-F1EE-4E06-0CC5-8870EA1331E1}"/>
                </a:ext>
              </a:extLst>
            </p:cNvPr>
            <p:cNvSpPr/>
            <p:nvPr/>
          </p:nvSpPr>
          <p:spPr>
            <a:xfrm>
              <a:off x="4202553" y="6371119"/>
              <a:ext cx="4041058" cy="481965"/>
            </a:xfrm>
            <a:prstGeom prst="rect">
              <a:avLst/>
            </a:prstGeom>
            <a:solidFill>
              <a:srgbClr val="FFFF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9007943"/>
            <a:ext cx="18288000" cy="1240957"/>
            <a:chOff x="0" y="0"/>
            <a:chExt cx="4816593" cy="326837"/>
          </a:xfrm>
        </p:grpSpPr>
        <p:sp>
          <p:nvSpPr>
            <p:cNvPr id="3" name="Freeform 3"/>
            <p:cNvSpPr/>
            <p:nvPr/>
          </p:nvSpPr>
          <p:spPr>
            <a:xfrm>
              <a:off x="0" y="0"/>
              <a:ext cx="4816592" cy="326836"/>
            </a:xfrm>
            <a:custGeom>
              <a:avLst/>
              <a:gdLst/>
              <a:ahLst/>
              <a:cxnLst/>
              <a:rect l="l" t="t" r="r" b="b"/>
              <a:pathLst>
                <a:path w="4816592" h="326836">
                  <a:moveTo>
                    <a:pt x="0" y="0"/>
                  </a:moveTo>
                  <a:lnTo>
                    <a:pt x="4816592" y="0"/>
                  </a:lnTo>
                  <a:lnTo>
                    <a:pt x="4816592" y="326836"/>
                  </a:lnTo>
                  <a:lnTo>
                    <a:pt x="0" y="326836"/>
                  </a:lnTo>
                  <a:close/>
                </a:path>
              </a:pathLst>
            </a:custGeom>
            <a:solidFill>
              <a:srgbClr val="FFFFFF"/>
            </a:solidFill>
          </p:spPr>
        </p:sp>
        <p:sp>
          <p:nvSpPr>
            <p:cNvPr id="4" name="TextBox 4"/>
            <p:cNvSpPr txBox="1"/>
            <p:nvPr/>
          </p:nvSpPr>
          <p:spPr>
            <a:xfrm>
              <a:off x="0" y="-47625"/>
              <a:ext cx="4816593" cy="374462"/>
            </a:xfrm>
            <a:prstGeom prst="rect">
              <a:avLst/>
            </a:prstGeom>
          </p:spPr>
          <p:txBody>
            <a:bodyPr lIns="50800" tIns="50800" rIns="50800" bIns="50800" rtlCol="0" anchor="ctr"/>
            <a:lstStyle/>
            <a:p>
              <a:pPr algn="ctr">
                <a:lnSpc>
                  <a:spcPts val="3028"/>
                </a:lnSpc>
              </a:pPr>
              <a:endParaRPr/>
            </a:p>
          </p:txBody>
        </p:sp>
      </p:grpSp>
      <p:sp>
        <p:nvSpPr>
          <p:cNvPr id="5" name="TextBox 5"/>
          <p:cNvSpPr txBox="1"/>
          <p:nvPr/>
        </p:nvSpPr>
        <p:spPr>
          <a:xfrm>
            <a:off x="1028700" y="1926615"/>
            <a:ext cx="7921265" cy="1083285"/>
          </a:xfrm>
          <a:prstGeom prst="rect">
            <a:avLst/>
          </a:prstGeom>
        </p:spPr>
        <p:txBody>
          <a:bodyPr lIns="0" tIns="0" rIns="0" bIns="0" rtlCol="0" anchor="t">
            <a:spAutoFit/>
          </a:bodyPr>
          <a:lstStyle/>
          <a:p>
            <a:pPr algn="l">
              <a:lnSpc>
                <a:spcPts val="7963"/>
              </a:lnSpc>
            </a:pPr>
            <a:r>
              <a:rPr lang="en-US" sz="8848" b="1" spc="-176" dirty="0">
                <a:solidFill>
                  <a:srgbClr val="FFFFFF"/>
                </a:solidFill>
                <a:latin typeface="Oswald Bold"/>
                <a:ea typeface="Oswald Bold"/>
                <a:cs typeface="Oswald Bold"/>
                <a:sym typeface="Oswald Bold"/>
              </a:rPr>
              <a:t>KEY MILESTONES</a:t>
            </a:r>
          </a:p>
        </p:txBody>
      </p:sp>
      <p:sp>
        <p:nvSpPr>
          <p:cNvPr id="6" name="TextBox 6"/>
          <p:cNvSpPr txBox="1"/>
          <p:nvPr/>
        </p:nvSpPr>
        <p:spPr>
          <a:xfrm>
            <a:off x="12391435" y="9113213"/>
            <a:ext cx="4867865" cy="373687"/>
          </a:xfrm>
          <a:prstGeom prst="rect">
            <a:avLst/>
          </a:prstGeom>
        </p:spPr>
        <p:txBody>
          <a:bodyPr lIns="0" tIns="0" rIns="0" bIns="0" rtlCol="0" anchor="t">
            <a:spAutoFit/>
          </a:bodyPr>
          <a:lstStyle/>
          <a:p>
            <a:pPr algn="r">
              <a:lnSpc>
                <a:spcPts val="3028"/>
              </a:lnSpc>
              <a:spcBef>
                <a:spcPct val="0"/>
              </a:spcBef>
            </a:pPr>
            <a:r>
              <a:rPr lang="en-US" sz="2162" b="1" dirty="0">
                <a:solidFill>
                  <a:srgbClr val="000000"/>
                </a:solidFill>
                <a:latin typeface="Inter Medium"/>
                <a:ea typeface="Inter Medium"/>
                <a:cs typeface="Inter Medium"/>
                <a:sym typeface="Inter Medium"/>
              </a:rPr>
              <a:t>PAGE 04</a:t>
            </a:r>
          </a:p>
        </p:txBody>
      </p:sp>
      <p:grpSp>
        <p:nvGrpSpPr>
          <p:cNvPr id="7" name="Group 7"/>
          <p:cNvGrpSpPr/>
          <p:nvPr/>
        </p:nvGrpSpPr>
        <p:grpSpPr>
          <a:xfrm>
            <a:off x="4931687" y="3619500"/>
            <a:ext cx="6954281" cy="4052488"/>
            <a:chOff x="0" y="0"/>
            <a:chExt cx="9272375" cy="5403318"/>
          </a:xfrm>
        </p:grpSpPr>
        <p:sp>
          <p:nvSpPr>
            <p:cNvPr id="8" name="AutoShape 8"/>
            <p:cNvSpPr/>
            <p:nvPr/>
          </p:nvSpPr>
          <p:spPr>
            <a:xfrm flipV="1">
              <a:off x="0" y="873591"/>
              <a:ext cx="9272375" cy="0"/>
            </a:xfrm>
            <a:prstGeom prst="line">
              <a:avLst/>
            </a:prstGeom>
            <a:ln w="38100" cap="flat">
              <a:solidFill>
                <a:srgbClr val="FFFFFF"/>
              </a:solidFill>
              <a:prstDash val="solid"/>
              <a:headEnd type="none" w="sm" len="sm"/>
              <a:tailEnd type="none" w="sm" len="sm"/>
            </a:ln>
          </p:spPr>
        </p:sp>
        <p:sp>
          <p:nvSpPr>
            <p:cNvPr id="9" name="AutoShape 9"/>
            <p:cNvSpPr/>
            <p:nvPr/>
          </p:nvSpPr>
          <p:spPr>
            <a:xfrm flipV="1">
              <a:off x="0" y="2001260"/>
              <a:ext cx="9272375" cy="0"/>
            </a:xfrm>
            <a:prstGeom prst="line">
              <a:avLst/>
            </a:prstGeom>
            <a:ln w="38100" cap="flat">
              <a:solidFill>
                <a:srgbClr val="FFFFFF"/>
              </a:solidFill>
              <a:prstDash val="solid"/>
              <a:headEnd type="none" w="sm" len="sm"/>
              <a:tailEnd type="none" w="sm" len="sm"/>
            </a:ln>
          </p:spPr>
        </p:sp>
        <p:sp>
          <p:nvSpPr>
            <p:cNvPr id="10" name="AutoShape 10"/>
            <p:cNvSpPr/>
            <p:nvPr/>
          </p:nvSpPr>
          <p:spPr>
            <a:xfrm>
              <a:off x="0" y="3128929"/>
              <a:ext cx="9272375" cy="0"/>
            </a:xfrm>
            <a:prstGeom prst="line">
              <a:avLst/>
            </a:prstGeom>
            <a:ln w="38100" cap="flat">
              <a:solidFill>
                <a:srgbClr val="FFFFFF"/>
              </a:solidFill>
              <a:prstDash val="solid"/>
              <a:headEnd type="none" w="sm" len="sm"/>
              <a:tailEnd type="none" w="sm" len="sm"/>
            </a:ln>
          </p:spPr>
        </p:sp>
        <p:sp>
          <p:nvSpPr>
            <p:cNvPr id="11" name="AutoShape 11"/>
            <p:cNvSpPr/>
            <p:nvPr/>
          </p:nvSpPr>
          <p:spPr>
            <a:xfrm>
              <a:off x="0" y="4256599"/>
              <a:ext cx="9272375" cy="0"/>
            </a:xfrm>
            <a:prstGeom prst="line">
              <a:avLst/>
            </a:prstGeom>
            <a:ln w="38100" cap="flat">
              <a:solidFill>
                <a:srgbClr val="FFFFFF"/>
              </a:solidFill>
              <a:prstDash val="solid"/>
              <a:headEnd type="none" w="sm" len="sm"/>
              <a:tailEnd type="none" w="sm" len="sm"/>
            </a:ln>
          </p:spPr>
        </p:sp>
        <p:sp>
          <p:nvSpPr>
            <p:cNvPr id="12" name="AutoShape 12"/>
            <p:cNvSpPr/>
            <p:nvPr/>
          </p:nvSpPr>
          <p:spPr>
            <a:xfrm>
              <a:off x="0" y="5384268"/>
              <a:ext cx="9272375" cy="0"/>
            </a:xfrm>
            <a:prstGeom prst="line">
              <a:avLst/>
            </a:prstGeom>
            <a:ln w="38100" cap="flat">
              <a:solidFill>
                <a:srgbClr val="FFFFFF"/>
              </a:solidFill>
              <a:prstDash val="solid"/>
              <a:headEnd type="none" w="sm" len="sm"/>
              <a:tailEnd type="none" w="sm" len="sm"/>
            </a:ln>
          </p:spPr>
        </p:sp>
        <p:sp>
          <p:nvSpPr>
            <p:cNvPr id="13" name="Freeform 13"/>
            <p:cNvSpPr/>
            <p:nvPr/>
          </p:nvSpPr>
          <p:spPr>
            <a:xfrm flipH="1">
              <a:off x="0" y="109246"/>
              <a:ext cx="241615" cy="401021"/>
            </a:xfrm>
            <a:custGeom>
              <a:avLst/>
              <a:gdLst/>
              <a:ahLst/>
              <a:cxnLst/>
              <a:rect l="l" t="t" r="r" b="b"/>
              <a:pathLst>
                <a:path w="241615" h="401021">
                  <a:moveTo>
                    <a:pt x="241615" y="0"/>
                  </a:moveTo>
                  <a:lnTo>
                    <a:pt x="0" y="0"/>
                  </a:lnTo>
                  <a:lnTo>
                    <a:pt x="0" y="401021"/>
                  </a:lnTo>
                  <a:lnTo>
                    <a:pt x="241615" y="401021"/>
                  </a:lnTo>
                  <a:lnTo>
                    <a:pt x="24161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TextBox 14"/>
            <p:cNvSpPr txBox="1"/>
            <p:nvPr/>
          </p:nvSpPr>
          <p:spPr>
            <a:xfrm>
              <a:off x="3277288" y="-64897"/>
              <a:ext cx="5995087" cy="682632"/>
            </a:xfrm>
            <a:prstGeom prst="rect">
              <a:avLst/>
            </a:prstGeom>
          </p:spPr>
          <p:txBody>
            <a:bodyPr lIns="0" tIns="0" rIns="0" bIns="0" rtlCol="0" anchor="t">
              <a:spAutoFit/>
            </a:bodyPr>
            <a:lstStyle/>
            <a:p>
              <a:pPr algn="l">
                <a:lnSpc>
                  <a:spcPts val="4315"/>
                </a:lnSpc>
                <a:spcBef>
                  <a:spcPct val="0"/>
                </a:spcBef>
              </a:pPr>
              <a:r>
                <a:rPr lang="en-US" sz="3082">
                  <a:solidFill>
                    <a:srgbClr val="FFFFFF"/>
                  </a:solidFill>
                  <a:latin typeface="Oswald"/>
                  <a:ea typeface="Oswald"/>
                  <a:cs typeface="Oswald"/>
                  <a:sym typeface="Oswald"/>
                </a:rPr>
                <a:t>PROBLEM IDENTIFICATION</a:t>
              </a:r>
            </a:p>
          </p:txBody>
        </p:sp>
        <p:sp>
          <p:nvSpPr>
            <p:cNvPr id="15" name="TextBox 15"/>
            <p:cNvSpPr txBox="1"/>
            <p:nvPr/>
          </p:nvSpPr>
          <p:spPr>
            <a:xfrm>
              <a:off x="649134" y="-66675"/>
              <a:ext cx="2220636" cy="686188"/>
            </a:xfrm>
            <a:prstGeom prst="rect">
              <a:avLst/>
            </a:prstGeom>
          </p:spPr>
          <p:txBody>
            <a:bodyPr lIns="0" tIns="0" rIns="0" bIns="0" rtlCol="0" anchor="t">
              <a:spAutoFit/>
            </a:bodyPr>
            <a:lstStyle/>
            <a:p>
              <a:pPr algn="r">
                <a:lnSpc>
                  <a:spcPts val="4315"/>
                </a:lnSpc>
                <a:spcBef>
                  <a:spcPct val="0"/>
                </a:spcBef>
              </a:pPr>
              <a:r>
                <a:rPr lang="en-US" sz="3082" b="1">
                  <a:solidFill>
                    <a:srgbClr val="FFFFFF"/>
                  </a:solidFill>
                  <a:latin typeface="Oswald Bold"/>
                  <a:ea typeface="Oswald Bold"/>
                  <a:cs typeface="Oswald Bold"/>
                  <a:sym typeface="Oswald Bold"/>
                </a:rPr>
                <a:t>PHASE 1:</a:t>
              </a:r>
            </a:p>
          </p:txBody>
        </p:sp>
        <p:sp>
          <p:nvSpPr>
            <p:cNvPr id="16" name="TextBox 16"/>
            <p:cNvSpPr txBox="1"/>
            <p:nvPr/>
          </p:nvSpPr>
          <p:spPr>
            <a:xfrm>
              <a:off x="3277288" y="1062772"/>
              <a:ext cx="5995087" cy="682632"/>
            </a:xfrm>
            <a:prstGeom prst="rect">
              <a:avLst/>
            </a:prstGeom>
          </p:spPr>
          <p:txBody>
            <a:bodyPr lIns="0" tIns="0" rIns="0" bIns="0" rtlCol="0" anchor="t">
              <a:spAutoFit/>
            </a:bodyPr>
            <a:lstStyle/>
            <a:p>
              <a:pPr algn="l">
                <a:lnSpc>
                  <a:spcPts val="4315"/>
                </a:lnSpc>
                <a:spcBef>
                  <a:spcPct val="0"/>
                </a:spcBef>
              </a:pPr>
              <a:r>
                <a:rPr lang="en-US" sz="3082">
                  <a:solidFill>
                    <a:srgbClr val="FFFFFF"/>
                  </a:solidFill>
                  <a:latin typeface="Oswald"/>
                  <a:ea typeface="Oswald"/>
                  <a:cs typeface="Oswald"/>
                  <a:sym typeface="Oswald"/>
                </a:rPr>
                <a:t>EXTRACTING USEFUL DETAILS</a:t>
              </a:r>
            </a:p>
          </p:txBody>
        </p:sp>
        <p:sp>
          <p:nvSpPr>
            <p:cNvPr id="17" name="TextBox 17"/>
            <p:cNvSpPr txBox="1"/>
            <p:nvPr/>
          </p:nvSpPr>
          <p:spPr>
            <a:xfrm>
              <a:off x="649134" y="1060994"/>
              <a:ext cx="2220636" cy="686188"/>
            </a:xfrm>
            <a:prstGeom prst="rect">
              <a:avLst/>
            </a:prstGeom>
          </p:spPr>
          <p:txBody>
            <a:bodyPr lIns="0" tIns="0" rIns="0" bIns="0" rtlCol="0" anchor="t">
              <a:spAutoFit/>
            </a:bodyPr>
            <a:lstStyle/>
            <a:p>
              <a:pPr algn="r">
                <a:lnSpc>
                  <a:spcPts val="4315"/>
                </a:lnSpc>
                <a:spcBef>
                  <a:spcPct val="0"/>
                </a:spcBef>
              </a:pPr>
              <a:r>
                <a:rPr lang="en-US" sz="3082" b="1">
                  <a:solidFill>
                    <a:srgbClr val="FFFFFF"/>
                  </a:solidFill>
                  <a:latin typeface="Oswald Bold"/>
                  <a:ea typeface="Oswald Bold"/>
                  <a:cs typeface="Oswald Bold"/>
                  <a:sym typeface="Oswald Bold"/>
                </a:rPr>
                <a:t>PHASE 2:</a:t>
              </a:r>
            </a:p>
          </p:txBody>
        </p:sp>
        <p:sp>
          <p:nvSpPr>
            <p:cNvPr id="18" name="Freeform 18"/>
            <p:cNvSpPr/>
            <p:nvPr/>
          </p:nvSpPr>
          <p:spPr>
            <a:xfrm flipH="1">
              <a:off x="0" y="1236915"/>
              <a:ext cx="241615" cy="401021"/>
            </a:xfrm>
            <a:custGeom>
              <a:avLst/>
              <a:gdLst/>
              <a:ahLst/>
              <a:cxnLst/>
              <a:rect l="l" t="t" r="r" b="b"/>
              <a:pathLst>
                <a:path w="241615" h="401021">
                  <a:moveTo>
                    <a:pt x="241615" y="0"/>
                  </a:moveTo>
                  <a:lnTo>
                    <a:pt x="0" y="0"/>
                  </a:lnTo>
                  <a:lnTo>
                    <a:pt x="0" y="401021"/>
                  </a:lnTo>
                  <a:lnTo>
                    <a:pt x="241615" y="401021"/>
                  </a:lnTo>
                  <a:lnTo>
                    <a:pt x="24161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TextBox 19"/>
            <p:cNvSpPr txBox="1"/>
            <p:nvPr/>
          </p:nvSpPr>
          <p:spPr>
            <a:xfrm>
              <a:off x="3277288" y="2190441"/>
              <a:ext cx="5995087" cy="682632"/>
            </a:xfrm>
            <a:prstGeom prst="rect">
              <a:avLst/>
            </a:prstGeom>
          </p:spPr>
          <p:txBody>
            <a:bodyPr lIns="0" tIns="0" rIns="0" bIns="0" rtlCol="0" anchor="t">
              <a:spAutoFit/>
            </a:bodyPr>
            <a:lstStyle/>
            <a:p>
              <a:pPr algn="l">
                <a:lnSpc>
                  <a:spcPts val="4315"/>
                </a:lnSpc>
                <a:spcBef>
                  <a:spcPct val="0"/>
                </a:spcBef>
              </a:pPr>
              <a:r>
                <a:rPr lang="en-US" sz="3082">
                  <a:solidFill>
                    <a:srgbClr val="FFFFFF"/>
                  </a:solidFill>
                  <a:latin typeface="Oswald"/>
                  <a:ea typeface="Oswald"/>
                  <a:cs typeface="Oswald"/>
                  <a:sym typeface="Oswald"/>
                </a:rPr>
                <a:t>FORMATTING TITLE AND BODY</a:t>
              </a:r>
            </a:p>
          </p:txBody>
        </p:sp>
        <p:sp>
          <p:nvSpPr>
            <p:cNvPr id="20" name="TextBox 20"/>
            <p:cNvSpPr txBox="1"/>
            <p:nvPr/>
          </p:nvSpPr>
          <p:spPr>
            <a:xfrm>
              <a:off x="649134" y="2188663"/>
              <a:ext cx="2220636" cy="686188"/>
            </a:xfrm>
            <a:prstGeom prst="rect">
              <a:avLst/>
            </a:prstGeom>
          </p:spPr>
          <p:txBody>
            <a:bodyPr lIns="0" tIns="0" rIns="0" bIns="0" rtlCol="0" anchor="t">
              <a:spAutoFit/>
            </a:bodyPr>
            <a:lstStyle/>
            <a:p>
              <a:pPr algn="r">
                <a:lnSpc>
                  <a:spcPts val="4315"/>
                </a:lnSpc>
                <a:spcBef>
                  <a:spcPct val="0"/>
                </a:spcBef>
              </a:pPr>
              <a:r>
                <a:rPr lang="en-US" sz="3082" b="1">
                  <a:solidFill>
                    <a:srgbClr val="FFFFFF"/>
                  </a:solidFill>
                  <a:latin typeface="Oswald Bold"/>
                  <a:ea typeface="Oswald Bold"/>
                  <a:cs typeface="Oswald Bold"/>
                  <a:sym typeface="Oswald Bold"/>
                </a:rPr>
                <a:t>PHASE 3:</a:t>
              </a:r>
            </a:p>
          </p:txBody>
        </p:sp>
        <p:sp>
          <p:nvSpPr>
            <p:cNvPr id="21" name="Freeform 21"/>
            <p:cNvSpPr/>
            <p:nvPr/>
          </p:nvSpPr>
          <p:spPr>
            <a:xfrm flipH="1">
              <a:off x="0" y="2364584"/>
              <a:ext cx="241615" cy="401021"/>
            </a:xfrm>
            <a:custGeom>
              <a:avLst/>
              <a:gdLst/>
              <a:ahLst/>
              <a:cxnLst/>
              <a:rect l="l" t="t" r="r" b="b"/>
              <a:pathLst>
                <a:path w="241615" h="401021">
                  <a:moveTo>
                    <a:pt x="241615" y="0"/>
                  </a:moveTo>
                  <a:lnTo>
                    <a:pt x="0" y="0"/>
                  </a:lnTo>
                  <a:lnTo>
                    <a:pt x="0" y="401021"/>
                  </a:lnTo>
                  <a:lnTo>
                    <a:pt x="241615" y="401021"/>
                  </a:lnTo>
                  <a:lnTo>
                    <a:pt x="24161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TextBox 22"/>
            <p:cNvSpPr txBox="1"/>
            <p:nvPr/>
          </p:nvSpPr>
          <p:spPr>
            <a:xfrm>
              <a:off x="3277288" y="3318110"/>
              <a:ext cx="5995087" cy="682632"/>
            </a:xfrm>
            <a:prstGeom prst="rect">
              <a:avLst/>
            </a:prstGeom>
          </p:spPr>
          <p:txBody>
            <a:bodyPr lIns="0" tIns="0" rIns="0" bIns="0" rtlCol="0" anchor="t">
              <a:spAutoFit/>
            </a:bodyPr>
            <a:lstStyle/>
            <a:p>
              <a:pPr algn="l">
                <a:lnSpc>
                  <a:spcPts val="4315"/>
                </a:lnSpc>
                <a:spcBef>
                  <a:spcPct val="0"/>
                </a:spcBef>
              </a:pPr>
              <a:r>
                <a:rPr lang="en-US" sz="3082">
                  <a:solidFill>
                    <a:srgbClr val="FFFFFF"/>
                  </a:solidFill>
                  <a:latin typeface="Oswald"/>
                  <a:ea typeface="Oswald"/>
                  <a:cs typeface="Oswald"/>
                  <a:sym typeface="Oswald"/>
                </a:rPr>
                <a:t>UPLOADING ON THE GAOLAB</a:t>
              </a:r>
            </a:p>
          </p:txBody>
        </p:sp>
        <p:sp>
          <p:nvSpPr>
            <p:cNvPr id="23" name="TextBox 23"/>
            <p:cNvSpPr txBox="1"/>
            <p:nvPr/>
          </p:nvSpPr>
          <p:spPr>
            <a:xfrm>
              <a:off x="649134" y="3316333"/>
              <a:ext cx="2220636" cy="686188"/>
            </a:xfrm>
            <a:prstGeom prst="rect">
              <a:avLst/>
            </a:prstGeom>
          </p:spPr>
          <p:txBody>
            <a:bodyPr lIns="0" tIns="0" rIns="0" bIns="0" rtlCol="0" anchor="t">
              <a:spAutoFit/>
            </a:bodyPr>
            <a:lstStyle/>
            <a:p>
              <a:pPr algn="r">
                <a:lnSpc>
                  <a:spcPts val="4315"/>
                </a:lnSpc>
                <a:spcBef>
                  <a:spcPct val="0"/>
                </a:spcBef>
              </a:pPr>
              <a:r>
                <a:rPr lang="en-US" sz="3082" b="1">
                  <a:solidFill>
                    <a:srgbClr val="FFFFFF"/>
                  </a:solidFill>
                  <a:latin typeface="Oswald Bold"/>
                  <a:ea typeface="Oswald Bold"/>
                  <a:cs typeface="Oswald Bold"/>
                  <a:sym typeface="Oswald Bold"/>
                </a:rPr>
                <a:t>PHASE 4:</a:t>
              </a:r>
            </a:p>
          </p:txBody>
        </p:sp>
        <p:sp>
          <p:nvSpPr>
            <p:cNvPr id="24" name="Freeform 24"/>
            <p:cNvSpPr/>
            <p:nvPr/>
          </p:nvSpPr>
          <p:spPr>
            <a:xfrm flipH="1">
              <a:off x="0" y="3492253"/>
              <a:ext cx="241615" cy="401021"/>
            </a:xfrm>
            <a:custGeom>
              <a:avLst/>
              <a:gdLst/>
              <a:ahLst/>
              <a:cxnLst/>
              <a:rect l="l" t="t" r="r" b="b"/>
              <a:pathLst>
                <a:path w="241615" h="401021">
                  <a:moveTo>
                    <a:pt x="241615" y="0"/>
                  </a:moveTo>
                  <a:lnTo>
                    <a:pt x="0" y="0"/>
                  </a:lnTo>
                  <a:lnTo>
                    <a:pt x="0" y="401022"/>
                  </a:lnTo>
                  <a:lnTo>
                    <a:pt x="241615" y="401022"/>
                  </a:lnTo>
                  <a:lnTo>
                    <a:pt x="24161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5" name="TextBox 25"/>
            <p:cNvSpPr txBox="1"/>
            <p:nvPr/>
          </p:nvSpPr>
          <p:spPr>
            <a:xfrm>
              <a:off x="649134" y="4444002"/>
              <a:ext cx="2220636" cy="686188"/>
            </a:xfrm>
            <a:prstGeom prst="rect">
              <a:avLst/>
            </a:prstGeom>
          </p:spPr>
          <p:txBody>
            <a:bodyPr lIns="0" tIns="0" rIns="0" bIns="0" rtlCol="0" anchor="t">
              <a:spAutoFit/>
            </a:bodyPr>
            <a:lstStyle/>
            <a:p>
              <a:pPr algn="r">
                <a:lnSpc>
                  <a:spcPts val="4315"/>
                </a:lnSpc>
                <a:spcBef>
                  <a:spcPct val="0"/>
                </a:spcBef>
              </a:pPr>
              <a:r>
                <a:rPr lang="en-US" sz="3082" b="1">
                  <a:solidFill>
                    <a:srgbClr val="FFFFFF"/>
                  </a:solidFill>
                  <a:latin typeface="Oswald Bold"/>
                  <a:ea typeface="Oswald Bold"/>
                  <a:cs typeface="Oswald Bold"/>
                  <a:sym typeface="Oswald Bold"/>
                </a:rPr>
                <a:t>PHASE 5:</a:t>
              </a:r>
            </a:p>
          </p:txBody>
        </p:sp>
        <p:sp>
          <p:nvSpPr>
            <p:cNvPr id="26" name="TextBox 26"/>
            <p:cNvSpPr txBox="1"/>
            <p:nvPr/>
          </p:nvSpPr>
          <p:spPr>
            <a:xfrm>
              <a:off x="3277288" y="4445780"/>
              <a:ext cx="5995087" cy="682632"/>
            </a:xfrm>
            <a:prstGeom prst="rect">
              <a:avLst/>
            </a:prstGeom>
          </p:spPr>
          <p:txBody>
            <a:bodyPr lIns="0" tIns="0" rIns="0" bIns="0" rtlCol="0" anchor="t">
              <a:spAutoFit/>
            </a:bodyPr>
            <a:lstStyle/>
            <a:p>
              <a:pPr algn="l">
                <a:lnSpc>
                  <a:spcPts val="4315"/>
                </a:lnSpc>
                <a:spcBef>
                  <a:spcPct val="0"/>
                </a:spcBef>
              </a:pPr>
              <a:r>
                <a:rPr lang="en-US" sz="3082" dirty="0">
                  <a:solidFill>
                    <a:srgbClr val="FFFFFF"/>
                  </a:solidFill>
                  <a:latin typeface="Oswald"/>
                  <a:ea typeface="Oswald"/>
                  <a:cs typeface="Oswald"/>
                  <a:sym typeface="Oswald"/>
                </a:rPr>
                <a:t>ACCURACY IMPROVEMENT</a:t>
              </a:r>
            </a:p>
          </p:txBody>
        </p:sp>
        <p:sp>
          <p:nvSpPr>
            <p:cNvPr id="27" name="Freeform 27"/>
            <p:cNvSpPr/>
            <p:nvPr/>
          </p:nvSpPr>
          <p:spPr>
            <a:xfrm flipH="1">
              <a:off x="0" y="4619923"/>
              <a:ext cx="241615" cy="401021"/>
            </a:xfrm>
            <a:custGeom>
              <a:avLst/>
              <a:gdLst/>
              <a:ahLst/>
              <a:cxnLst/>
              <a:rect l="l" t="t" r="r" b="b"/>
              <a:pathLst>
                <a:path w="241615" h="401021">
                  <a:moveTo>
                    <a:pt x="241615" y="0"/>
                  </a:moveTo>
                  <a:lnTo>
                    <a:pt x="0" y="0"/>
                  </a:lnTo>
                  <a:lnTo>
                    <a:pt x="0" y="401021"/>
                  </a:lnTo>
                  <a:lnTo>
                    <a:pt x="241615" y="401021"/>
                  </a:lnTo>
                  <a:lnTo>
                    <a:pt x="241615"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28" name="Group 27">
            <a:extLst>
              <a:ext uri="{FF2B5EF4-FFF2-40B4-BE49-F238E27FC236}">
                <a16:creationId xmlns:a16="http://schemas.microsoft.com/office/drawing/2014/main" id="{86545FA0-228D-294C-BBD4-A70D8E5DB3A9}"/>
              </a:ext>
            </a:extLst>
          </p:cNvPr>
          <p:cNvGrpSpPr/>
          <p:nvPr/>
        </p:nvGrpSpPr>
        <p:grpSpPr>
          <a:xfrm>
            <a:off x="0" y="-38100"/>
            <a:ext cx="18288000" cy="10325100"/>
            <a:chOff x="0" y="-36282"/>
            <a:chExt cx="12192001" cy="6889366"/>
          </a:xfrm>
        </p:grpSpPr>
        <p:grpSp>
          <p:nvGrpSpPr>
            <p:cNvPr id="29" name="Group 28">
              <a:extLst>
                <a:ext uri="{FF2B5EF4-FFF2-40B4-BE49-F238E27FC236}">
                  <a16:creationId xmlns:a16="http://schemas.microsoft.com/office/drawing/2014/main" id="{00D99F63-27BB-A756-F15D-88D534F839EC}"/>
                </a:ext>
              </a:extLst>
            </p:cNvPr>
            <p:cNvGrpSpPr/>
            <p:nvPr/>
          </p:nvGrpSpPr>
          <p:grpSpPr>
            <a:xfrm>
              <a:off x="0" y="-36282"/>
              <a:ext cx="12192001" cy="6889366"/>
              <a:chOff x="0" y="-36282"/>
              <a:chExt cx="12192001" cy="6889366"/>
            </a:xfrm>
          </p:grpSpPr>
          <p:sp>
            <p:nvSpPr>
              <p:cNvPr id="31" name="Rectangle 30">
                <a:extLst>
                  <a:ext uri="{FF2B5EF4-FFF2-40B4-BE49-F238E27FC236}">
                    <a16:creationId xmlns:a16="http://schemas.microsoft.com/office/drawing/2014/main" id="{950D6B5D-B479-F17A-264D-96CB1A1B4FAA}"/>
                  </a:ext>
                </a:extLst>
              </p:cNvPr>
              <p:cNvSpPr/>
              <p:nvPr/>
            </p:nvSpPr>
            <p:spPr>
              <a:xfrm>
                <a:off x="0" y="-36282"/>
                <a:ext cx="12192000" cy="90456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97010FF-32E9-6EBB-4B38-055662CA9789}"/>
                  </a:ext>
                </a:extLst>
              </p:cNvPr>
              <p:cNvSpPr/>
              <p:nvPr/>
            </p:nvSpPr>
            <p:spPr>
              <a:xfrm>
                <a:off x="1" y="6390968"/>
                <a:ext cx="12192000" cy="462116"/>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BCAE4325-9138-4837-9EA1-BBA0C4BCD503}"/>
                  </a:ext>
                </a:extLst>
              </p:cNvPr>
              <p:cNvPicPr>
                <a:picLocks noChangeAspect="1"/>
              </p:cNvPicPr>
              <p:nvPr/>
            </p:nvPicPr>
            <p:blipFill rotWithShape="1">
              <a:blip r:embed="rId4">
                <a:duotone>
                  <a:schemeClr val="accent6">
                    <a:shade val="45000"/>
                    <a:satMod val="135000"/>
                  </a:schemeClr>
                  <a:prstClr val="white"/>
                </a:duotone>
                <a:extLst>
                  <a:ext uri="{28A0092B-C50C-407E-A947-70E740481C1C}">
                    <a14:useLocalDpi xmlns:a14="http://schemas.microsoft.com/office/drawing/2010/main" val="0"/>
                  </a:ext>
                </a:extLst>
              </a:blip>
              <a:srcRect b="16076"/>
              <a:stretch/>
            </p:blipFill>
            <p:spPr>
              <a:xfrm>
                <a:off x="9009114" y="75736"/>
                <a:ext cx="3015738" cy="786977"/>
              </a:xfrm>
              <a:prstGeom prst="rect">
                <a:avLst/>
              </a:prstGeom>
            </p:spPr>
          </p:pic>
          <p:pic>
            <p:nvPicPr>
              <p:cNvPr id="34" name="Picture 33">
                <a:extLst>
                  <a:ext uri="{FF2B5EF4-FFF2-40B4-BE49-F238E27FC236}">
                    <a16:creationId xmlns:a16="http://schemas.microsoft.com/office/drawing/2014/main" id="{338E310C-A3BF-9BE8-F983-9DF6266684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664" y="-32637"/>
                <a:ext cx="995782" cy="937206"/>
              </a:xfrm>
              <a:prstGeom prst="rect">
                <a:avLst/>
              </a:prstGeom>
            </p:spPr>
          </p:pic>
        </p:grpSp>
        <p:sp>
          <p:nvSpPr>
            <p:cNvPr id="30" name="Rectangle 29">
              <a:extLst>
                <a:ext uri="{FF2B5EF4-FFF2-40B4-BE49-F238E27FC236}">
                  <a16:creationId xmlns:a16="http://schemas.microsoft.com/office/drawing/2014/main" id="{96B68DF4-3583-822E-E896-10E329A11AA9}"/>
                </a:ext>
              </a:extLst>
            </p:cNvPr>
            <p:cNvSpPr/>
            <p:nvPr/>
          </p:nvSpPr>
          <p:spPr>
            <a:xfrm>
              <a:off x="4202553" y="6371119"/>
              <a:ext cx="4041058" cy="481965"/>
            </a:xfrm>
            <a:prstGeom prst="rect">
              <a:avLst/>
            </a:prstGeom>
            <a:solidFill>
              <a:srgbClr val="FFFF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9007943"/>
            <a:ext cx="18288000" cy="1240957"/>
            <a:chOff x="0" y="0"/>
            <a:chExt cx="4816593" cy="326837"/>
          </a:xfrm>
        </p:grpSpPr>
        <p:sp>
          <p:nvSpPr>
            <p:cNvPr id="3" name="Freeform 3"/>
            <p:cNvSpPr/>
            <p:nvPr/>
          </p:nvSpPr>
          <p:spPr>
            <a:xfrm>
              <a:off x="0" y="0"/>
              <a:ext cx="4816592" cy="326836"/>
            </a:xfrm>
            <a:custGeom>
              <a:avLst/>
              <a:gdLst/>
              <a:ahLst/>
              <a:cxnLst/>
              <a:rect l="l" t="t" r="r" b="b"/>
              <a:pathLst>
                <a:path w="4816592" h="326836">
                  <a:moveTo>
                    <a:pt x="0" y="0"/>
                  </a:moveTo>
                  <a:lnTo>
                    <a:pt x="4816592" y="0"/>
                  </a:lnTo>
                  <a:lnTo>
                    <a:pt x="4816592" y="326836"/>
                  </a:lnTo>
                  <a:lnTo>
                    <a:pt x="0" y="326836"/>
                  </a:lnTo>
                  <a:close/>
                </a:path>
              </a:pathLst>
            </a:custGeom>
            <a:solidFill>
              <a:srgbClr val="FFFFFF"/>
            </a:solidFill>
          </p:spPr>
        </p:sp>
        <p:sp>
          <p:nvSpPr>
            <p:cNvPr id="4" name="TextBox 4"/>
            <p:cNvSpPr txBox="1"/>
            <p:nvPr/>
          </p:nvSpPr>
          <p:spPr>
            <a:xfrm>
              <a:off x="0" y="-47625"/>
              <a:ext cx="4816593" cy="374462"/>
            </a:xfrm>
            <a:prstGeom prst="rect">
              <a:avLst/>
            </a:prstGeom>
          </p:spPr>
          <p:txBody>
            <a:bodyPr lIns="50800" tIns="50800" rIns="50800" bIns="50800" rtlCol="0" anchor="ctr"/>
            <a:lstStyle/>
            <a:p>
              <a:pPr algn="ctr">
                <a:lnSpc>
                  <a:spcPts val="3028"/>
                </a:lnSpc>
              </a:pPr>
              <a:endParaRPr/>
            </a:p>
          </p:txBody>
        </p:sp>
      </p:grpSp>
      <p:sp>
        <p:nvSpPr>
          <p:cNvPr id="5" name="TextBox 5"/>
          <p:cNvSpPr txBox="1"/>
          <p:nvPr/>
        </p:nvSpPr>
        <p:spPr>
          <a:xfrm>
            <a:off x="1028700" y="1698015"/>
            <a:ext cx="7921265" cy="1034963"/>
          </a:xfrm>
          <a:prstGeom prst="rect">
            <a:avLst/>
          </a:prstGeom>
        </p:spPr>
        <p:txBody>
          <a:bodyPr lIns="0" tIns="0" rIns="0" bIns="0" rtlCol="0" anchor="t">
            <a:spAutoFit/>
          </a:bodyPr>
          <a:lstStyle/>
          <a:p>
            <a:pPr algn="l">
              <a:lnSpc>
                <a:spcPts val="7963"/>
              </a:lnSpc>
            </a:pPr>
            <a:r>
              <a:rPr lang="en-US" sz="8848" b="1" spc="-176" dirty="0">
                <a:solidFill>
                  <a:srgbClr val="FFFFFF"/>
                </a:solidFill>
                <a:latin typeface="Oswald Bold"/>
                <a:ea typeface="Oswald Bold"/>
                <a:cs typeface="Oswald Bold"/>
                <a:sym typeface="Oswald Bold"/>
              </a:rPr>
              <a:t>PYTHON Library</a:t>
            </a:r>
          </a:p>
        </p:txBody>
      </p:sp>
      <p:sp>
        <p:nvSpPr>
          <p:cNvPr id="6" name="TextBox 6"/>
          <p:cNvSpPr txBox="1"/>
          <p:nvPr/>
        </p:nvSpPr>
        <p:spPr>
          <a:xfrm>
            <a:off x="12391435" y="9113213"/>
            <a:ext cx="4867865" cy="373687"/>
          </a:xfrm>
          <a:prstGeom prst="rect">
            <a:avLst/>
          </a:prstGeom>
        </p:spPr>
        <p:txBody>
          <a:bodyPr lIns="0" tIns="0" rIns="0" bIns="0" rtlCol="0" anchor="t">
            <a:spAutoFit/>
          </a:bodyPr>
          <a:lstStyle/>
          <a:p>
            <a:pPr algn="r">
              <a:lnSpc>
                <a:spcPts val="3028"/>
              </a:lnSpc>
              <a:spcBef>
                <a:spcPct val="0"/>
              </a:spcBef>
            </a:pPr>
            <a:r>
              <a:rPr lang="en-US" sz="2162" b="1" dirty="0">
                <a:solidFill>
                  <a:srgbClr val="000000"/>
                </a:solidFill>
                <a:latin typeface="Inter Medium"/>
                <a:ea typeface="Inter Medium"/>
                <a:cs typeface="Inter Medium"/>
                <a:sym typeface="Inter Medium"/>
              </a:rPr>
              <a:t>PAGE 05</a:t>
            </a:r>
          </a:p>
        </p:txBody>
      </p:sp>
      <p:sp>
        <p:nvSpPr>
          <p:cNvPr id="7" name="TextBox 7"/>
          <p:cNvSpPr txBox="1"/>
          <p:nvPr/>
        </p:nvSpPr>
        <p:spPr>
          <a:xfrm>
            <a:off x="1338295" y="2857500"/>
            <a:ext cx="11053140" cy="2659687"/>
          </a:xfrm>
          <a:prstGeom prst="rect">
            <a:avLst/>
          </a:prstGeom>
        </p:spPr>
        <p:txBody>
          <a:bodyPr lIns="0" tIns="0" rIns="0" bIns="0" rtlCol="0" anchor="t">
            <a:spAutoFit/>
          </a:bodyPr>
          <a:lstStyle/>
          <a:p>
            <a:pPr marL="466974" lvl="1" indent="-233487" algn="just">
              <a:lnSpc>
                <a:spcPts val="3028"/>
              </a:lnSpc>
              <a:spcBef>
                <a:spcPct val="0"/>
              </a:spcBef>
              <a:buAutoNum type="arabicPeriod"/>
            </a:pPr>
            <a:r>
              <a:rPr lang="en-US" sz="2162" spc="170" dirty="0">
                <a:solidFill>
                  <a:srgbClr val="FFFFFF"/>
                </a:solidFill>
                <a:latin typeface="Inter"/>
                <a:ea typeface="Inter"/>
                <a:cs typeface="Inter"/>
                <a:sym typeface="Inter"/>
              </a:rPr>
              <a:t>DOCX: EXTRACTS AND PROCESSES TEXT FROM WORD DOCUMENTS.</a:t>
            </a:r>
          </a:p>
          <a:p>
            <a:pPr marL="466974" lvl="1" indent="-233487" algn="just">
              <a:lnSpc>
                <a:spcPts val="3028"/>
              </a:lnSpc>
              <a:spcBef>
                <a:spcPct val="0"/>
              </a:spcBef>
              <a:buAutoNum type="arabicPeriod"/>
            </a:pPr>
            <a:r>
              <a:rPr lang="en-US" sz="2162" spc="170" dirty="0">
                <a:solidFill>
                  <a:srgbClr val="FFFFFF"/>
                </a:solidFill>
                <a:latin typeface="Inter"/>
                <a:ea typeface="Inter"/>
                <a:cs typeface="Inter"/>
                <a:sym typeface="Inter"/>
              </a:rPr>
              <a:t>RE: HANDLES TEXT PATTERN MATCHING, STRING FORMATTING, AND CLEANING (E.G., REMOVING HYPHENS, ADDING SPACES).</a:t>
            </a:r>
          </a:p>
          <a:p>
            <a:pPr marL="466974" lvl="1" indent="-233487" algn="just">
              <a:lnSpc>
                <a:spcPts val="3028"/>
              </a:lnSpc>
              <a:spcBef>
                <a:spcPct val="0"/>
              </a:spcBef>
              <a:buAutoNum type="arabicPeriod"/>
            </a:pPr>
            <a:r>
              <a:rPr lang="en-US" sz="2162" spc="170" dirty="0">
                <a:solidFill>
                  <a:srgbClr val="FFFFFF"/>
                </a:solidFill>
                <a:latin typeface="Inter"/>
                <a:ea typeface="Inter"/>
                <a:cs typeface="Inter"/>
                <a:sym typeface="Inter"/>
              </a:rPr>
              <a:t>PANDAS: CONVERTS DATA INTO A DATAFRAME AND EXPORTS IT TO AN EXCEL FILE.</a:t>
            </a:r>
          </a:p>
          <a:p>
            <a:pPr marL="466974" lvl="1" indent="-233487" algn="just">
              <a:lnSpc>
                <a:spcPts val="3028"/>
              </a:lnSpc>
              <a:spcBef>
                <a:spcPct val="0"/>
              </a:spcBef>
              <a:buAutoNum type="arabicPeriod"/>
            </a:pPr>
            <a:r>
              <a:rPr lang="en-US" sz="2162" spc="170" dirty="0">
                <a:solidFill>
                  <a:srgbClr val="FFFFFF"/>
                </a:solidFill>
                <a:latin typeface="Inter"/>
                <a:ea typeface="Inter"/>
                <a:cs typeface="Inter"/>
                <a:sym typeface="Inter"/>
              </a:rPr>
              <a:t>OPENPYXL: EDITS EXCEL FILES, ADDS HYPERLINKS, AND ENHANCES INTERACTIVITY IN THE OUTPUT.</a:t>
            </a:r>
          </a:p>
        </p:txBody>
      </p:sp>
      <p:grpSp>
        <p:nvGrpSpPr>
          <p:cNvPr id="8" name="Group 7">
            <a:extLst>
              <a:ext uri="{FF2B5EF4-FFF2-40B4-BE49-F238E27FC236}">
                <a16:creationId xmlns:a16="http://schemas.microsoft.com/office/drawing/2014/main" id="{58E3C74E-61DE-897E-BBA0-F4D8724CED7A}"/>
              </a:ext>
            </a:extLst>
          </p:cNvPr>
          <p:cNvGrpSpPr/>
          <p:nvPr/>
        </p:nvGrpSpPr>
        <p:grpSpPr>
          <a:xfrm>
            <a:off x="0" y="-38100"/>
            <a:ext cx="18288000" cy="10325100"/>
            <a:chOff x="0" y="-36282"/>
            <a:chExt cx="12192001" cy="6889366"/>
          </a:xfrm>
        </p:grpSpPr>
        <p:grpSp>
          <p:nvGrpSpPr>
            <p:cNvPr id="9" name="Group 8">
              <a:extLst>
                <a:ext uri="{FF2B5EF4-FFF2-40B4-BE49-F238E27FC236}">
                  <a16:creationId xmlns:a16="http://schemas.microsoft.com/office/drawing/2014/main" id="{0C9B0262-5FFC-C9B2-3F05-8E1BCB5B81FE}"/>
                </a:ext>
              </a:extLst>
            </p:cNvPr>
            <p:cNvGrpSpPr/>
            <p:nvPr/>
          </p:nvGrpSpPr>
          <p:grpSpPr>
            <a:xfrm>
              <a:off x="0" y="-36282"/>
              <a:ext cx="12192001" cy="6889366"/>
              <a:chOff x="0" y="-36282"/>
              <a:chExt cx="12192001" cy="6889366"/>
            </a:xfrm>
          </p:grpSpPr>
          <p:sp>
            <p:nvSpPr>
              <p:cNvPr id="11" name="Rectangle 10">
                <a:extLst>
                  <a:ext uri="{FF2B5EF4-FFF2-40B4-BE49-F238E27FC236}">
                    <a16:creationId xmlns:a16="http://schemas.microsoft.com/office/drawing/2014/main" id="{E262623F-C5F7-409C-07DE-117A68896C94}"/>
                  </a:ext>
                </a:extLst>
              </p:cNvPr>
              <p:cNvSpPr/>
              <p:nvPr/>
            </p:nvSpPr>
            <p:spPr>
              <a:xfrm>
                <a:off x="0" y="-36282"/>
                <a:ext cx="12192000" cy="90456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5466774-6908-DD46-4E55-F7FB67574115}"/>
                  </a:ext>
                </a:extLst>
              </p:cNvPr>
              <p:cNvSpPr/>
              <p:nvPr/>
            </p:nvSpPr>
            <p:spPr>
              <a:xfrm>
                <a:off x="1" y="6390968"/>
                <a:ext cx="12192000" cy="462116"/>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8769FF3-9FA1-2A73-6A63-9961A0DE7547}"/>
                  </a:ext>
                </a:extLst>
              </p:cNvPr>
              <p:cNvPicPr>
                <a:picLocks noChangeAspect="1"/>
              </p:cNvPicPr>
              <p:nvPr/>
            </p:nvPicPr>
            <p:blipFill rotWithShape="1">
              <a:blip r:embed="rId2">
                <a:duotone>
                  <a:schemeClr val="accent6">
                    <a:shade val="45000"/>
                    <a:satMod val="135000"/>
                  </a:schemeClr>
                  <a:prstClr val="white"/>
                </a:duotone>
                <a:extLst>
                  <a:ext uri="{28A0092B-C50C-407E-A947-70E740481C1C}">
                    <a14:useLocalDpi xmlns:a14="http://schemas.microsoft.com/office/drawing/2010/main" val="0"/>
                  </a:ext>
                </a:extLst>
              </a:blip>
              <a:srcRect b="16076"/>
              <a:stretch/>
            </p:blipFill>
            <p:spPr>
              <a:xfrm>
                <a:off x="9009114" y="75736"/>
                <a:ext cx="3015738" cy="786977"/>
              </a:xfrm>
              <a:prstGeom prst="rect">
                <a:avLst/>
              </a:prstGeom>
            </p:spPr>
          </p:pic>
          <p:pic>
            <p:nvPicPr>
              <p:cNvPr id="14" name="Picture 13">
                <a:extLst>
                  <a:ext uri="{FF2B5EF4-FFF2-40B4-BE49-F238E27FC236}">
                    <a16:creationId xmlns:a16="http://schemas.microsoft.com/office/drawing/2014/main" id="{C8DE698C-4F5D-D7EF-BDDB-E46D1AE29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64" y="-32637"/>
                <a:ext cx="995782" cy="937206"/>
              </a:xfrm>
              <a:prstGeom prst="rect">
                <a:avLst/>
              </a:prstGeom>
            </p:spPr>
          </p:pic>
        </p:grpSp>
        <p:sp>
          <p:nvSpPr>
            <p:cNvPr id="10" name="Rectangle 9">
              <a:extLst>
                <a:ext uri="{FF2B5EF4-FFF2-40B4-BE49-F238E27FC236}">
                  <a16:creationId xmlns:a16="http://schemas.microsoft.com/office/drawing/2014/main" id="{DCB9E599-8BA2-113F-F197-7A4C62D6A3A2}"/>
                </a:ext>
              </a:extLst>
            </p:cNvPr>
            <p:cNvSpPr/>
            <p:nvPr/>
          </p:nvSpPr>
          <p:spPr>
            <a:xfrm>
              <a:off x="4202553" y="6371119"/>
              <a:ext cx="4041058" cy="481965"/>
            </a:xfrm>
            <a:prstGeom prst="rect">
              <a:avLst/>
            </a:prstGeom>
            <a:solidFill>
              <a:srgbClr val="FFFF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4443BB2D-F2AF-7E28-35D9-15FFAB0A850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02E0287-148A-819F-D46C-AF7D1FAD1945}"/>
              </a:ext>
            </a:extLst>
          </p:cNvPr>
          <p:cNvGrpSpPr/>
          <p:nvPr/>
        </p:nvGrpSpPr>
        <p:grpSpPr>
          <a:xfrm>
            <a:off x="0" y="9007943"/>
            <a:ext cx="18288000" cy="1240957"/>
            <a:chOff x="0" y="0"/>
            <a:chExt cx="4816593" cy="326837"/>
          </a:xfrm>
        </p:grpSpPr>
        <p:sp>
          <p:nvSpPr>
            <p:cNvPr id="3" name="Freeform 3">
              <a:extLst>
                <a:ext uri="{FF2B5EF4-FFF2-40B4-BE49-F238E27FC236}">
                  <a16:creationId xmlns:a16="http://schemas.microsoft.com/office/drawing/2014/main" id="{6365405B-4E03-15E8-DD9D-EC375F793C2F}"/>
                </a:ext>
              </a:extLst>
            </p:cNvPr>
            <p:cNvSpPr/>
            <p:nvPr/>
          </p:nvSpPr>
          <p:spPr>
            <a:xfrm>
              <a:off x="0" y="0"/>
              <a:ext cx="4816592" cy="326836"/>
            </a:xfrm>
            <a:custGeom>
              <a:avLst/>
              <a:gdLst/>
              <a:ahLst/>
              <a:cxnLst/>
              <a:rect l="l" t="t" r="r" b="b"/>
              <a:pathLst>
                <a:path w="4816592" h="326836">
                  <a:moveTo>
                    <a:pt x="0" y="0"/>
                  </a:moveTo>
                  <a:lnTo>
                    <a:pt x="4816592" y="0"/>
                  </a:lnTo>
                  <a:lnTo>
                    <a:pt x="4816592" y="326836"/>
                  </a:lnTo>
                  <a:lnTo>
                    <a:pt x="0" y="326836"/>
                  </a:lnTo>
                  <a:close/>
                </a:path>
              </a:pathLst>
            </a:custGeom>
            <a:solidFill>
              <a:srgbClr val="FFFFFF"/>
            </a:solidFill>
          </p:spPr>
        </p:sp>
        <p:sp>
          <p:nvSpPr>
            <p:cNvPr id="4" name="TextBox 4">
              <a:extLst>
                <a:ext uri="{FF2B5EF4-FFF2-40B4-BE49-F238E27FC236}">
                  <a16:creationId xmlns:a16="http://schemas.microsoft.com/office/drawing/2014/main" id="{BAF3ADEA-53C1-CEF9-EB4D-53B5CF6EF626}"/>
                </a:ext>
              </a:extLst>
            </p:cNvPr>
            <p:cNvSpPr txBox="1"/>
            <p:nvPr/>
          </p:nvSpPr>
          <p:spPr>
            <a:xfrm>
              <a:off x="0" y="-47625"/>
              <a:ext cx="4816593" cy="374462"/>
            </a:xfrm>
            <a:prstGeom prst="rect">
              <a:avLst/>
            </a:prstGeom>
          </p:spPr>
          <p:txBody>
            <a:bodyPr lIns="50800" tIns="50800" rIns="50800" bIns="50800" rtlCol="0" anchor="ctr"/>
            <a:lstStyle/>
            <a:p>
              <a:pPr algn="ctr">
                <a:lnSpc>
                  <a:spcPts val="3028"/>
                </a:lnSpc>
              </a:pPr>
              <a:endParaRPr/>
            </a:p>
          </p:txBody>
        </p:sp>
      </p:grpSp>
      <p:sp>
        <p:nvSpPr>
          <p:cNvPr id="5" name="TextBox 5">
            <a:extLst>
              <a:ext uri="{FF2B5EF4-FFF2-40B4-BE49-F238E27FC236}">
                <a16:creationId xmlns:a16="http://schemas.microsoft.com/office/drawing/2014/main" id="{58937991-FCB5-1B43-4DBC-1A194F08C396}"/>
              </a:ext>
            </a:extLst>
          </p:cNvPr>
          <p:cNvSpPr txBox="1"/>
          <p:nvPr/>
        </p:nvSpPr>
        <p:spPr>
          <a:xfrm>
            <a:off x="1028700" y="1698015"/>
            <a:ext cx="7921265" cy="1034963"/>
          </a:xfrm>
          <a:prstGeom prst="rect">
            <a:avLst/>
          </a:prstGeom>
        </p:spPr>
        <p:txBody>
          <a:bodyPr lIns="0" tIns="0" rIns="0" bIns="0" rtlCol="0" anchor="t">
            <a:spAutoFit/>
          </a:bodyPr>
          <a:lstStyle/>
          <a:p>
            <a:pPr algn="l">
              <a:lnSpc>
                <a:spcPts val="7963"/>
              </a:lnSpc>
            </a:pPr>
            <a:r>
              <a:rPr lang="en-US" sz="8848" b="1" spc="-176" dirty="0">
                <a:solidFill>
                  <a:srgbClr val="FFFFFF"/>
                </a:solidFill>
                <a:latin typeface="Oswald Bold"/>
                <a:ea typeface="Oswald Bold"/>
                <a:cs typeface="Oswald Bold"/>
                <a:sym typeface="Oswald Bold"/>
              </a:rPr>
              <a:t>GUI</a:t>
            </a:r>
          </a:p>
        </p:txBody>
      </p:sp>
      <p:sp>
        <p:nvSpPr>
          <p:cNvPr id="6" name="TextBox 6">
            <a:extLst>
              <a:ext uri="{FF2B5EF4-FFF2-40B4-BE49-F238E27FC236}">
                <a16:creationId xmlns:a16="http://schemas.microsoft.com/office/drawing/2014/main" id="{0ECFFA77-8FAD-8922-3BF9-F730EF21E88F}"/>
              </a:ext>
            </a:extLst>
          </p:cNvPr>
          <p:cNvSpPr txBox="1"/>
          <p:nvPr/>
        </p:nvSpPr>
        <p:spPr>
          <a:xfrm>
            <a:off x="12391435" y="9113213"/>
            <a:ext cx="4867865" cy="354905"/>
          </a:xfrm>
          <a:prstGeom prst="rect">
            <a:avLst/>
          </a:prstGeom>
        </p:spPr>
        <p:txBody>
          <a:bodyPr lIns="0" tIns="0" rIns="0" bIns="0" rtlCol="0" anchor="t">
            <a:spAutoFit/>
          </a:bodyPr>
          <a:lstStyle/>
          <a:p>
            <a:pPr algn="r">
              <a:lnSpc>
                <a:spcPts val="3028"/>
              </a:lnSpc>
              <a:spcBef>
                <a:spcPct val="0"/>
              </a:spcBef>
            </a:pPr>
            <a:r>
              <a:rPr lang="en-US" sz="2162" b="1" dirty="0">
                <a:solidFill>
                  <a:srgbClr val="000000"/>
                </a:solidFill>
                <a:latin typeface="Inter Medium"/>
                <a:ea typeface="Inter Medium"/>
                <a:cs typeface="Inter Medium"/>
                <a:sym typeface="Inter Medium"/>
              </a:rPr>
              <a:t>PAGE 06</a:t>
            </a:r>
          </a:p>
        </p:txBody>
      </p:sp>
      <p:grpSp>
        <p:nvGrpSpPr>
          <p:cNvPr id="8" name="Group 7">
            <a:extLst>
              <a:ext uri="{FF2B5EF4-FFF2-40B4-BE49-F238E27FC236}">
                <a16:creationId xmlns:a16="http://schemas.microsoft.com/office/drawing/2014/main" id="{E2A6A412-0587-3BC8-67D9-7F6DB82839D0}"/>
              </a:ext>
            </a:extLst>
          </p:cNvPr>
          <p:cNvGrpSpPr/>
          <p:nvPr/>
        </p:nvGrpSpPr>
        <p:grpSpPr>
          <a:xfrm>
            <a:off x="0" y="-38100"/>
            <a:ext cx="18288000" cy="10325100"/>
            <a:chOff x="0" y="-36282"/>
            <a:chExt cx="12192001" cy="6889366"/>
          </a:xfrm>
        </p:grpSpPr>
        <p:grpSp>
          <p:nvGrpSpPr>
            <p:cNvPr id="9" name="Group 8">
              <a:extLst>
                <a:ext uri="{FF2B5EF4-FFF2-40B4-BE49-F238E27FC236}">
                  <a16:creationId xmlns:a16="http://schemas.microsoft.com/office/drawing/2014/main" id="{45A8C3FF-93E6-9DDC-98FD-890EAB2F63BA}"/>
                </a:ext>
              </a:extLst>
            </p:cNvPr>
            <p:cNvGrpSpPr/>
            <p:nvPr/>
          </p:nvGrpSpPr>
          <p:grpSpPr>
            <a:xfrm>
              <a:off x="0" y="-36282"/>
              <a:ext cx="12192001" cy="6889366"/>
              <a:chOff x="0" y="-36282"/>
              <a:chExt cx="12192001" cy="6889366"/>
            </a:xfrm>
          </p:grpSpPr>
          <p:sp>
            <p:nvSpPr>
              <p:cNvPr id="11" name="Rectangle 10">
                <a:extLst>
                  <a:ext uri="{FF2B5EF4-FFF2-40B4-BE49-F238E27FC236}">
                    <a16:creationId xmlns:a16="http://schemas.microsoft.com/office/drawing/2014/main" id="{CEE91AB2-CE84-0981-6729-8A8DBAE1E388}"/>
                  </a:ext>
                </a:extLst>
              </p:cNvPr>
              <p:cNvSpPr/>
              <p:nvPr/>
            </p:nvSpPr>
            <p:spPr>
              <a:xfrm>
                <a:off x="0" y="-36282"/>
                <a:ext cx="12192000" cy="90456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1C18390-704F-059B-B7CB-6A00B58380C9}"/>
                  </a:ext>
                </a:extLst>
              </p:cNvPr>
              <p:cNvSpPr/>
              <p:nvPr/>
            </p:nvSpPr>
            <p:spPr>
              <a:xfrm>
                <a:off x="1" y="6390968"/>
                <a:ext cx="12192000" cy="462116"/>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D53A0F2-DE0A-0312-0955-D1AD7D7051A6}"/>
                  </a:ext>
                </a:extLst>
              </p:cNvPr>
              <p:cNvPicPr>
                <a:picLocks noChangeAspect="1"/>
              </p:cNvPicPr>
              <p:nvPr/>
            </p:nvPicPr>
            <p:blipFill rotWithShape="1">
              <a:blip r:embed="rId2">
                <a:duotone>
                  <a:schemeClr val="accent6">
                    <a:shade val="45000"/>
                    <a:satMod val="135000"/>
                  </a:schemeClr>
                  <a:prstClr val="white"/>
                </a:duotone>
                <a:extLst>
                  <a:ext uri="{28A0092B-C50C-407E-A947-70E740481C1C}">
                    <a14:useLocalDpi xmlns:a14="http://schemas.microsoft.com/office/drawing/2010/main" val="0"/>
                  </a:ext>
                </a:extLst>
              </a:blip>
              <a:srcRect b="16076"/>
              <a:stretch/>
            </p:blipFill>
            <p:spPr>
              <a:xfrm>
                <a:off x="9009114" y="75736"/>
                <a:ext cx="3015738" cy="786977"/>
              </a:xfrm>
              <a:prstGeom prst="rect">
                <a:avLst/>
              </a:prstGeom>
            </p:spPr>
          </p:pic>
          <p:pic>
            <p:nvPicPr>
              <p:cNvPr id="14" name="Picture 13">
                <a:extLst>
                  <a:ext uri="{FF2B5EF4-FFF2-40B4-BE49-F238E27FC236}">
                    <a16:creationId xmlns:a16="http://schemas.microsoft.com/office/drawing/2014/main" id="{DECF68DF-3EC7-5213-B089-FBE878CFBB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64" y="-32637"/>
                <a:ext cx="995782" cy="937206"/>
              </a:xfrm>
              <a:prstGeom prst="rect">
                <a:avLst/>
              </a:prstGeom>
            </p:spPr>
          </p:pic>
        </p:grpSp>
        <p:sp>
          <p:nvSpPr>
            <p:cNvPr id="10" name="Rectangle 9">
              <a:extLst>
                <a:ext uri="{FF2B5EF4-FFF2-40B4-BE49-F238E27FC236}">
                  <a16:creationId xmlns:a16="http://schemas.microsoft.com/office/drawing/2014/main" id="{56EAC581-EBED-73E4-9DEE-D5123E1F7271}"/>
                </a:ext>
              </a:extLst>
            </p:cNvPr>
            <p:cNvSpPr/>
            <p:nvPr/>
          </p:nvSpPr>
          <p:spPr>
            <a:xfrm>
              <a:off x="4202553" y="6371119"/>
              <a:ext cx="4041058" cy="481965"/>
            </a:xfrm>
            <a:prstGeom prst="rect">
              <a:avLst/>
            </a:prstGeom>
            <a:solidFill>
              <a:srgbClr val="FFFF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6" name="Picture 15">
            <a:extLst>
              <a:ext uri="{FF2B5EF4-FFF2-40B4-BE49-F238E27FC236}">
                <a16:creationId xmlns:a16="http://schemas.microsoft.com/office/drawing/2014/main" id="{BC66B896-EBCB-18A3-8516-F39E89ED14AE}"/>
              </a:ext>
            </a:extLst>
          </p:cNvPr>
          <p:cNvPicPr>
            <a:picLocks noChangeAspect="1"/>
          </p:cNvPicPr>
          <p:nvPr/>
        </p:nvPicPr>
        <p:blipFill>
          <a:blip r:embed="rId4">
            <a:extLst>
              <a:ext uri="{28A0092B-C50C-407E-A947-70E740481C1C}">
                <a14:useLocalDpi xmlns:a14="http://schemas.microsoft.com/office/drawing/2010/main" val="0"/>
              </a:ext>
            </a:extLst>
          </a:blip>
          <a:srcRect r="23803"/>
          <a:stretch/>
        </p:blipFill>
        <p:spPr>
          <a:xfrm>
            <a:off x="980913" y="2790992"/>
            <a:ext cx="10645832" cy="4209573"/>
          </a:xfrm>
          <a:prstGeom prst="rect">
            <a:avLst/>
          </a:prstGeom>
        </p:spPr>
      </p:pic>
      <p:cxnSp>
        <p:nvCxnSpPr>
          <p:cNvPr id="20" name="Straight Arrow Connector 19">
            <a:extLst>
              <a:ext uri="{FF2B5EF4-FFF2-40B4-BE49-F238E27FC236}">
                <a16:creationId xmlns:a16="http://schemas.microsoft.com/office/drawing/2014/main" id="{0DD75622-7540-64DF-2225-472B76A25961}"/>
              </a:ext>
            </a:extLst>
          </p:cNvPr>
          <p:cNvCxnSpPr>
            <a:cxnSpLocks/>
          </p:cNvCxnSpPr>
          <p:nvPr/>
        </p:nvCxnSpPr>
        <p:spPr>
          <a:xfrm flipH="1">
            <a:off x="2986648" y="4000500"/>
            <a:ext cx="9753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EB2FA12-8586-5F95-6B34-0E84B1478BE2}"/>
              </a:ext>
            </a:extLst>
          </p:cNvPr>
          <p:cNvSpPr txBox="1"/>
          <p:nvPr/>
        </p:nvSpPr>
        <p:spPr>
          <a:xfrm>
            <a:off x="12816448" y="3720525"/>
            <a:ext cx="2728352" cy="584775"/>
          </a:xfrm>
          <a:prstGeom prst="rect">
            <a:avLst/>
          </a:prstGeom>
          <a:noFill/>
        </p:spPr>
        <p:txBody>
          <a:bodyPr wrap="square" rtlCol="0">
            <a:spAutoFit/>
          </a:bodyPr>
          <a:lstStyle/>
          <a:p>
            <a:r>
              <a:rPr lang="en-US" sz="3200" dirty="0">
                <a:solidFill>
                  <a:schemeClr val="bg1"/>
                </a:solidFill>
              </a:rPr>
              <a:t>Click here</a:t>
            </a:r>
          </a:p>
        </p:txBody>
      </p:sp>
    </p:spTree>
    <p:extLst>
      <p:ext uri="{BB962C8B-B14F-4D97-AF65-F5344CB8AC3E}">
        <p14:creationId xmlns:p14="http://schemas.microsoft.com/office/powerpoint/2010/main" val="65536184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83C4D416-7CE8-658F-EBFF-449A5547958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DC6EF8C-691C-2F71-8CB9-F5D4F319FAC6}"/>
              </a:ext>
            </a:extLst>
          </p:cNvPr>
          <p:cNvGrpSpPr/>
          <p:nvPr/>
        </p:nvGrpSpPr>
        <p:grpSpPr>
          <a:xfrm>
            <a:off x="0" y="9007943"/>
            <a:ext cx="18288000" cy="1240957"/>
            <a:chOff x="0" y="0"/>
            <a:chExt cx="4816593" cy="326837"/>
          </a:xfrm>
        </p:grpSpPr>
        <p:sp>
          <p:nvSpPr>
            <p:cNvPr id="3" name="Freeform 3">
              <a:extLst>
                <a:ext uri="{FF2B5EF4-FFF2-40B4-BE49-F238E27FC236}">
                  <a16:creationId xmlns:a16="http://schemas.microsoft.com/office/drawing/2014/main" id="{D51FC09D-D924-27DD-290A-E59C7DF1603A}"/>
                </a:ext>
              </a:extLst>
            </p:cNvPr>
            <p:cNvSpPr/>
            <p:nvPr/>
          </p:nvSpPr>
          <p:spPr>
            <a:xfrm>
              <a:off x="0" y="0"/>
              <a:ext cx="4816592" cy="326836"/>
            </a:xfrm>
            <a:custGeom>
              <a:avLst/>
              <a:gdLst/>
              <a:ahLst/>
              <a:cxnLst/>
              <a:rect l="l" t="t" r="r" b="b"/>
              <a:pathLst>
                <a:path w="4816592" h="326836">
                  <a:moveTo>
                    <a:pt x="0" y="0"/>
                  </a:moveTo>
                  <a:lnTo>
                    <a:pt x="4816592" y="0"/>
                  </a:lnTo>
                  <a:lnTo>
                    <a:pt x="4816592" y="326836"/>
                  </a:lnTo>
                  <a:lnTo>
                    <a:pt x="0" y="326836"/>
                  </a:lnTo>
                  <a:close/>
                </a:path>
              </a:pathLst>
            </a:custGeom>
            <a:solidFill>
              <a:srgbClr val="FFFFFF"/>
            </a:solidFill>
          </p:spPr>
        </p:sp>
        <p:sp>
          <p:nvSpPr>
            <p:cNvPr id="4" name="TextBox 4">
              <a:extLst>
                <a:ext uri="{FF2B5EF4-FFF2-40B4-BE49-F238E27FC236}">
                  <a16:creationId xmlns:a16="http://schemas.microsoft.com/office/drawing/2014/main" id="{A5D00F1E-C3F4-CE20-846D-138BAE2B9023}"/>
                </a:ext>
              </a:extLst>
            </p:cNvPr>
            <p:cNvSpPr txBox="1"/>
            <p:nvPr/>
          </p:nvSpPr>
          <p:spPr>
            <a:xfrm>
              <a:off x="0" y="-47625"/>
              <a:ext cx="4816593" cy="374462"/>
            </a:xfrm>
            <a:prstGeom prst="rect">
              <a:avLst/>
            </a:prstGeom>
          </p:spPr>
          <p:txBody>
            <a:bodyPr lIns="50800" tIns="50800" rIns="50800" bIns="50800" rtlCol="0" anchor="ctr"/>
            <a:lstStyle/>
            <a:p>
              <a:pPr algn="ctr">
                <a:lnSpc>
                  <a:spcPts val="3028"/>
                </a:lnSpc>
              </a:pPr>
              <a:endParaRPr/>
            </a:p>
          </p:txBody>
        </p:sp>
      </p:grpSp>
      <p:sp>
        <p:nvSpPr>
          <p:cNvPr id="5" name="TextBox 5">
            <a:extLst>
              <a:ext uri="{FF2B5EF4-FFF2-40B4-BE49-F238E27FC236}">
                <a16:creationId xmlns:a16="http://schemas.microsoft.com/office/drawing/2014/main" id="{89695A65-D7FE-48EC-9B73-1CDA08664334}"/>
              </a:ext>
            </a:extLst>
          </p:cNvPr>
          <p:cNvSpPr txBox="1"/>
          <p:nvPr/>
        </p:nvSpPr>
        <p:spPr>
          <a:xfrm>
            <a:off x="1028700" y="2203537"/>
            <a:ext cx="7921265" cy="1034963"/>
          </a:xfrm>
          <a:prstGeom prst="rect">
            <a:avLst/>
          </a:prstGeom>
        </p:spPr>
        <p:txBody>
          <a:bodyPr lIns="0" tIns="0" rIns="0" bIns="0" rtlCol="0" anchor="t">
            <a:spAutoFit/>
          </a:bodyPr>
          <a:lstStyle/>
          <a:p>
            <a:pPr algn="l">
              <a:lnSpc>
                <a:spcPts val="7963"/>
              </a:lnSpc>
            </a:pPr>
            <a:r>
              <a:rPr lang="en-US" sz="8848" b="1" spc="-176" dirty="0">
                <a:solidFill>
                  <a:srgbClr val="FFFFFF"/>
                </a:solidFill>
                <a:latin typeface="Oswald Bold"/>
                <a:ea typeface="Oswald Bold"/>
                <a:cs typeface="Oswald Bold"/>
                <a:sym typeface="Oswald Bold"/>
              </a:rPr>
              <a:t>GUI</a:t>
            </a:r>
          </a:p>
        </p:txBody>
      </p:sp>
      <p:sp>
        <p:nvSpPr>
          <p:cNvPr id="6" name="TextBox 6">
            <a:extLst>
              <a:ext uri="{FF2B5EF4-FFF2-40B4-BE49-F238E27FC236}">
                <a16:creationId xmlns:a16="http://schemas.microsoft.com/office/drawing/2014/main" id="{38F5F69C-995D-2DAE-F8B2-E5ECCA05DF95}"/>
              </a:ext>
            </a:extLst>
          </p:cNvPr>
          <p:cNvSpPr txBox="1"/>
          <p:nvPr/>
        </p:nvSpPr>
        <p:spPr>
          <a:xfrm>
            <a:off x="12391435" y="9113213"/>
            <a:ext cx="4867865" cy="354905"/>
          </a:xfrm>
          <a:prstGeom prst="rect">
            <a:avLst/>
          </a:prstGeom>
        </p:spPr>
        <p:txBody>
          <a:bodyPr lIns="0" tIns="0" rIns="0" bIns="0" rtlCol="0" anchor="t">
            <a:spAutoFit/>
          </a:bodyPr>
          <a:lstStyle/>
          <a:p>
            <a:pPr algn="r">
              <a:lnSpc>
                <a:spcPts val="3028"/>
              </a:lnSpc>
              <a:spcBef>
                <a:spcPct val="0"/>
              </a:spcBef>
            </a:pPr>
            <a:r>
              <a:rPr lang="en-US" sz="2162" b="1" dirty="0">
                <a:solidFill>
                  <a:srgbClr val="000000"/>
                </a:solidFill>
                <a:latin typeface="Inter Medium"/>
                <a:ea typeface="Inter Medium"/>
                <a:cs typeface="Inter Medium"/>
                <a:sym typeface="Inter Medium"/>
              </a:rPr>
              <a:t>PAGE 07</a:t>
            </a:r>
          </a:p>
        </p:txBody>
      </p:sp>
      <p:grpSp>
        <p:nvGrpSpPr>
          <p:cNvPr id="8" name="Group 7">
            <a:extLst>
              <a:ext uri="{FF2B5EF4-FFF2-40B4-BE49-F238E27FC236}">
                <a16:creationId xmlns:a16="http://schemas.microsoft.com/office/drawing/2014/main" id="{39F549EB-7615-82D5-9258-1CDDF62FC18A}"/>
              </a:ext>
            </a:extLst>
          </p:cNvPr>
          <p:cNvGrpSpPr/>
          <p:nvPr/>
        </p:nvGrpSpPr>
        <p:grpSpPr>
          <a:xfrm>
            <a:off x="0" y="-38100"/>
            <a:ext cx="18288000" cy="10325100"/>
            <a:chOff x="0" y="-36282"/>
            <a:chExt cx="12192001" cy="6889366"/>
          </a:xfrm>
        </p:grpSpPr>
        <p:grpSp>
          <p:nvGrpSpPr>
            <p:cNvPr id="9" name="Group 8">
              <a:extLst>
                <a:ext uri="{FF2B5EF4-FFF2-40B4-BE49-F238E27FC236}">
                  <a16:creationId xmlns:a16="http://schemas.microsoft.com/office/drawing/2014/main" id="{4F8F7435-49CF-5943-CC71-ACFFF73AD6D4}"/>
                </a:ext>
              </a:extLst>
            </p:cNvPr>
            <p:cNvGrpSpPr/>
            <p:nvPr/>
          </p:nvGrpSpPr>
          <p:grpSpPr>
            <a:xfrm>
              <a:off x="0" y="-36282"/>
              <a:ext cx="12192001" cy="6889366"/>
              <a:chOff x="0" y="-36282"/>
              <a:chExt cx="12192001" cy="6889366"/>
            </a:xfrm>
          </p:grpSpPr>
          <p:sp>
            <p:nvSpPr>
              <p:cNvPr id="11" name="Rectangle 10">
                <a:extLst>
                  <a:ext uri="{FF2B5EF4-FFF2-40B4-BE49-F238E27FC236}">
                    <a16:creationId xmlns:a16="http://schemas.microsoft.com/office/drawing/2014/main" id="{80C28221-2FAA-4E01-2CD7-5C369F9BCFCF}"/>
                  </a:ext>
                </a:extLst>
              </p:cNvPr>
              <p:cNvSpPr/>
              <p:nvPr/>
            </p:nvSpPr>
            <p:spPr>
              <a:xfrm>
                <a:off x="0" y="-36282"/>
                <a:ext cx="12192000" cy="90456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5A87ECD-EFB4-7CEE-7100-12C0C00D7754}"/>
                  </a:ext>
                </a:extLst>
              </p:cNvPr>
              <p:cNvSpPr/>
              <p:nvPr/>
            </p:nvSpPr>
            <p:spPr>
              <a:xfrm>
                <a:off x="1" y="6390968"/>
                <a:ext cx="12192000" cy="462116"/>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6CA37AC-57E0-70D7-5C42-BF96F54890E8}"/>
                  </a:ext>
                </a:extLst>
              </p:cNvPr>
              <p:cNvPicPr>
                <a:picLocks noChangeAspect="1"/>
              </p:cNvPicPr>
              <p:nvPr/>
            </p:nvPicPr>
            <p:blipFill rotWithShape="1">
              <a:blip r:embed="rId2">
                <a:duotone>
                  <a:schemeClr val="accent6">
                    <a:shade val="45000"/>
                    <a:satMod val="135000"/>
                  </a:schemeClr>
                  <a:prstClr val="white"/>
                </a:duotone>
                <a:extLst>
                  <a:ext uri="{28A0092B-C50C-407E-A947-70E740481C1C}">
                    <a14:useLocalDpi xmlns:a14="http://schemas.microsoft.com/office/drawing/2010/main" val="0"/>
                  </a:ext>
                </a:extLst>
              </a:blip>
              <a:srcRect b="16076"/>
              <a:stretch/>
            </p:blipFill>
            <p:spPr>
              <a:xfrm>
                <a:off x="9009114" y="75736"/>
                <a:ext cx="3015738" cy="786977"/>
              </a:xfrm>
              <a:prstGeom prst="rect">
                <a:avLst/>
              </a:prstGeom>
            </p:spPr>
          </p:pic>
          <p:pic>
            <p:nvPicPr>
              <p:cNvPr id="14" name="Picture 13">
                <a:extLst>
                  <a:ext uri="{FF2B5EF4-FFF2-40B4-BE49-F238E27FC236}">
                    <a16:creationId xmlns:a16="http://schemas.microsoft.com/office/drawing/2014/main" id="{78944497-64DD-09FF-753D-742FE50782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64" y="-32637"/>
                <a:ext cx="995782" cy="937206"/>
              </a:xfrm>
              <a:prstGeom prst="rect">
                <a:avLst/>
              </a:prstGeom>
            </p:spPr>
          </p:pic>
        </p:grpSp>
        <p:sp>
          <p:nvSpPr>
            <p:cNvPr id="10" name="Rectangle 9">
              <a:extLst>
                <a:ext uri="{FF2B5EF4-FFF2-40B4-BE49-F238E27FC236}">
                  <a16:creationId xmlns:a16="http://schemas.microsoft.com/office/drawing/2014/main" id="{2264D44A-857E-6AAA-1B58-4B7259645F76}"/>
                </a:ext>
              </a:extLst>
            </p:cNvPr>
            <p:cNvSpPr/>
            <p:nvPr/>
          </p:nvSpPr>
          <p:spPr>
            <a:xfrm>
              <a:off x="4202553" y="6371119"/>
              <a:ext cx="4041058" cy="481965"/>
            </a:xfrm>
            <a:prstGeom prst="rect">
              <a:avLst/>
            </a:prstGeom>
            <a:solidFill>
              <a:srgbClr val="FFFF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 name="TextBox 21">
            <a:extLst>
              <a:ext uri="{FF2B5EF4-FFF2-40B4-BE49-F238E27FC236}">
                <a16:creationId xmlns:a16="http://schemas.microsoft.com/office/drawing/2014/main" id="{203153C5-11F2-990C-8B29-1F429FE7B2EE}"/>
              </a:ext>
            </a:extLst>
          </p:cNvPr>
          <p:cNvSpPr txBox="1"/>
          <p:nvPr/>
        </p:nvSpPr>
        <p:spPr>
          <a:xfrm>
            <a:off x="13366954" y="4620194"/>
            <a:ext cx="4921046" cy="523220"/>
          </a:xfrm>
          <a:prstGeom prst="rect">
            <a:avLst/>
          </a:prstGeom>
          <a:noFill/>
        </p:spPr>
        <p:txBody>
          <a:bodyPr wrap="square" rtlCol="0">
            <a:spAutoFit/>
          </a:bodyPr>
          <a:lstStyle/>
          <a:p>
            <a:r>
              <a:rPr lang="en-US" sz="2800" dirty="0">
                <a:solidFill>
                  <a:schemeClr val="bg1"/>
                </a:solidFill>
              </a:rPr>
              <a:t>Enter the path of input word file</a:t>
            </a:r>
          </a:p>
        </p:txBody>
      </p:sp>
      <p:pic>
        <p:nvPicPr>
          <p:cNvPr id="15" name="Picture 14">
            <a:extLst>
              <a:ext uri="{FF2B5EF4-FFF2-40B4-BE49-F238E27FC236}">
                <a16:creationId xmlns:a16="http://schemas.microsoft.com/office/drawing/2014/main" id="{D941A257-5520-4F2A-328D-BAB4AF1BA5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3340875"/>
            <a:ext cx="9040868" cy="4663616"/>
          </a:xfrm>
          <a:prstGeom prst="rect">
            <a:avLst/>
          </a:prstGeom>
        </p:spPr>
      </p:pic>
      <p:cxnSp>
        <p:nvCxnSpPr>
          <p:cNvPr id="20" name="Straight Arrow Connector 19">
            <a:extLst>
              <a:ext uri="{FF2B5EF4-FFF2-40B4-BE49-F238E27FC236}">
                <a16:creationId xmlns:a16="http://schemas.microsoft.com/office/drawing/2014/main" id="{796AE031-4897-6E09-2001-3852225521C2}"/>
              </a:ext>
            </a:extLst>
          </p:cNvPr>
          <p:cNvCxnSpPr>
            <a:cxnSpLocks/>
          </p:cNvCxnSpPr>
          <p:nvPr/>
        </p:nvCxnSpPr>
        <p:spPr>
          <a:xfrm flipH="1">
            <a:off x="4267198" y="4900936"/>
            <a:ext cx="8991602" cy="190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501DDC9-9A00-E9CF-4671-D3BA4E7E2AF7}"/>
              </a:ext>
            </a:extLst>
          </p:cNvPr>
          <p:cNvCxnSpPr>
            <a:cxnSpLocks/>
          </p:cNvCxnSpPr>
          <p:nvPr/>
        </p:nvCxnSpPr>
        <p:spPr>
          <a:xfrm flipH="1">
            <a:off x="5638800" y="5524499"/>
            <a:ext cx="7696200"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3855A13-4F74-7D7F-C809-1CC0442AE9E5}"/>
              </a:ext>
            </a:extLst>
          </p:cNvPr>
          <p:cNvSpPr txBox="1"/>
          <p:nvPr/>
        </p:nvSpPr>
        <p:spPr>
          <a:xfrm>
            <a:off x="13366955" y="5274273"/>
            <a:ext cx="3940277" cy="523220"/>
          </a:xfrm>
          <a:prstGeom prst="rect">
            <a:avLst/>
          </a:prstGeom>
          <a:noFill/>
        </p:spPr>
        <p:txBody>
          <a:bodyPr wrap="square" rtlCol="0">
            <a:spAutoFit/>
          </a:bodyPr>
          <a:lstStyle/>
          <a:p>
            <a:r>
              <a:rPr lang="en-US" sz="2800" dirty="0">
                <a:solidFill>
                  <a:schemeClr val="bg1"/>
                </a:solidFill>
              </a:rPr>
              <a:t>Or Browse the file</a:t>
            </a:r>
          </a:p>
        </p:txBody>
      </p:sp>
    </p:spTree>
    <p:extLst>
      <p:ext uri="{BB962C8B-B14F-4D97-AF65-F5344CB8AC3E}">
        <p14:creationId xmlns:p14="http://schemas.microsoft.com/office/powerpoint/2010/main" val="321108599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4506D440-F69B-319D-619F-03C2D9A4560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56BCF45-FA5A-D340-706D-3B4263CB0472}"/>
              </a:ext>
            </a:extLst>
          </p:cNvPr>
          <p:cNvGrpSpPr/>
          <p:nvPr/>
        </p:nvGrpSpPr>
        <p:grpSpPr>
          <a:xfrm>
            <a:off x="0" y="9007943"/>
            <a:ext cx="18288000" cy="1240957"/>
            <a:chOff x="0" y="0"/>
            <a:chExt cx="4816593" cy="326837"/>
          </a:xfrm>
        </p:grpSpPr>
        <p:sp>
          <p:nvSpPr>
            <p:cNvPr id="3" name="Freeform 3">
              <a:extLst>
                <a:ext uri="{FF2B5EF4-FFF2-40B4-BE49-F238E27FC236}">
                  <a16:creationId xmlns:a16="http://schemas.microsoft.com/office/drawing/2014/main" id="{8E7D0BC8-EDCF-C707-46F9-7ED8F6E9C7F2}"/>
                </a:ext>
              </a:extLst>
            </p:cNvPr>
            <p:cNvSpPr/>
            <p:nvPr/>
          </p:nvSpPr>
          <p:spPr>
            <a:xfrm>
              <a:off x="0" y="0"/>
              <a:ext cx="4816592" cy="326836"/>
            </a:xfrm>
            <a:custGeom>
              <a:avLst/>
              <a:gdLst/>
              <a:ahLst/>
              <a:cxnLst/>
              <a:rect l="l" t="t" r="r" b="b"/>
              <a:pathLst>
                <a:path w="4816592" h="326836">
                  <a:moveTo>
                    <a:pt x="0" y="0"/>
                  </a:moveTo>
                  <a:lnTo>
                    <a:pt x="4816592" y="0"/>
                  </a:lnTo>
                  <a:lnTo>
                    <a:pt x="4816592" y="326836"/>
                  </a:lnTo>
                  <a:lnTo>
                    <a:pt x="0" y="326836"/>
                  </a:lnTo>
                  <a:close/>
                </a:path>
              </a:pathLst>
            </a:custGeom>
            <a:solidFill>
              <a:srgbClr val="FFFFFF"/>
            </a:solidFill>
          </p:spPr>
        </p:sp>
        <p:sp>
          <p:nvSpPr>
            <p:cNvPr id="4" name="TextBox 4">
              <a:extLst>
                <a:ext uri="{FF2B5EF4-FFF2-40B4-BE49-F238E27FC236}">
                  <a16:creationId xmlns:a16="http://schemas.microsoft.com/office/drawing/2014/main" id="{4726B3E6-1428-24E0-DEFE-9C5809002D05}"/>
                </a:ext>
              </a:extLst>
            </p:cNvPr>
            <p:cNvSpPr txBox="1"/>
            <p:nvPr/>
          </p:nvSpPr>
          <p:spPr>
            <a:xfrm>
              <a:off x="0" y="-47625"/>
              <a:ext cx="4816593" cy="374462"/>
            </a:xfrm>
            <a:prstGeom prst="rect">
              <a:avLst/>
            </a:prstGeom>
          </p:spPr>
          <p:txBody>
            <a:bodyPr lIns="50800" tIns="50800" rIns="50800" bIns="50800" rtlCol="0" anchor="ctr"/>
            <a:lstStyle/>
            <a:p>
              <a:pPr algn="ctr">
                <a:lnSpc>
                  <a:spcPts val="3028"/>
                </a:lnSpc>
              </a:pPr>
              <a:endParaRPr/>
            </a:p>
          </p:txBody>
        </p:sp>
      </p:grpSp>
      <p:sp>
        <p:nvSpPr>
          <p:cNvPr id="5" name="TextBox 5">
            <a:extLst>
              <a:ext uri="{FF2B5EF4-FFF2-40B4-BE49-F238E27FC236}">
                <a16:creationId xmlns:a16="http://schemas.microsoft.com/office/drawing/2014/main" id="{E347E815-EF73-80F4-ECFB-7C2DFD3666D8}"/>
              </a:ext>
            </a:extLst>
          </p:cNvPr>
          <p:cNvSpPr txBox="1"/>
          <p:nvPr/>
        </p:nvSpPr>
        <p:spPr>
          <a:xfrm>
            <a:off x="1028700" y="2095500"/>
            <a:ext cx="7921265" cy="1034963"/>
          </a:xfrm>
          <a:prstGeom prst="rect">
            <a:avLst/>
          </a:prstGeom>
        </p:spPr>
        <p:txBody>
          <a:bodyPr lIns="0" tIns="0" rIns="0" bIns="0" rtlCol="0" anchor="t">
            <a:spAutoFit/>
          </a:bodyPr>
          <a:lstStyle/>
          <a:p>
            <a:pPr algn="l">
              <a:lnSpc>
                <a:spcPts val="7963"/>
              </a:lnSpc>
            </a:pPr>
            <a:r>
              <a:rPr lang="en-US" sz="8848" b="1" spc="-176" dirty="0">
                <a:solidFill>
                  <a:srgbClr val="FFFFFF"/>
                </a:solidFill>
                <a:latin typeface="Oswald Bold"/>
                <a:ea typeface="Oswald Bold"/>
                <a:cs typeface="Oswald Bold"/>
                <a:sym typeface="Oswald Bold"/>
              </a:rPr>
              <a:t>GUI</a:t>
            </a:r>
          </a:p>
        </p:txBody>
      </p:sp>
      <p:sp>
        <p:nvSpPr>
          <p:cNvPr id="6" name="TextBox 6">
            <a:extLst>
              <a:ext uri="{FF2B5EF4-FFF2-40B4-BE49-F238E27FC236}">
                <a16:creationId xmlns:a16="http://schemas.microsoft.com/office/drawing/2014/main" id="{13B5834F-8CBA-295E-7D11-34A1FC3EEB12}"/>
              </a:ext>
            </a:extLst>
          </p:cNvPr>
          <p:cNvSpPr txBox="1"/>
          <p:nvPr/>
        </p:nvSpPr>
        <p:spPr>
          <a:xfrm>
            <a:off x="12391435" y="9113213"/>
            <a:ext cx="4867865" cy="354905"/>
          </a:xfrm>
          <a:prstGeom prst="rect">
            <a:avLst/>
          </a:prstGeom>
        </p:spPr>
        <p:txBody>
          <a:bodyPr lIns="0" tIns="0" rIns="0" bIns="0" rtlCol="0" anchor="t">
            <a:spAutoFit/>
          </a:bodyPr>
          <a:lstStyle/>
          <a:p>
            <a:pPr algn="r">
              <a:lnSpc>
                <a:spcPts val="3028"/>
              </a:lnSpc>
              <a:spcBef>
                <a:spcPct val="0"/>
              </a:spcBef>
            </a:pPr>
            <a:r>
              <a:rPr lang="en-US" sz="2162" b="1" dirty="0">
                <a:solidFill>
                  <a:srgbClr val="000000"/>
                </a:solidFill>
                <a:latin typeface="Inter Medium"/>
                <a:ea typeface="Inter Medium"/>
                <a:cs typeface="Inter Medium"/>
                <a:sym typeface="Inter Medium"/>
              </a:rPr>
              <a:t>PAGE 08</a:t>
            </a:r>
          </a:p>
        </p:txBody>
      </p:sp>
      <p:grpSp>
        <p:nvGrpSpPr>
          <p:cNvPr id="8" name="Group 7">
            <a:extLst>
              <a:ext uri="{FF2B5EF4-FFF2-40B4-BE49-F238E27FC236}">
                <a16:creationId xmlns:a16="http://schemas.microsoft.com/office/drawing/2014/main" id="{276B30E4-ADF2-B8CC-84E3-64E2040C62C7}"/>
              </a:ext>
            </a:extLst>
          </p:cNvPr>
          <p:cNvGrpSpPr/>
          <p:nvPr/>
        </p:nvGrpSpPr>
        <p:grpSpPr>
          <a:xfrm>
            <a:off x="0" y="-38100"/>
            <a:ext cx="18288000" cy="10325100"/>
            <a:chOff x="0" y="-36282"/>
            <a:chExt cx="12192001" cy="6889366"/>
          </a:xfrm>
        </p:grpSpPr>
        <p:grpSp>
          <p:nvGrpSpPr>
            <p:cNvPr id="9" name="Group 8">
              <a:extLst>
                <a:ext uri="{FF2B5EF4-FFF2-40B4-BE49-F238E27FC236}">
                  <a16:creationId xmlns:a16="http://schemas.microsoft.com/office/drawing/2014/main" id="{C2132D6D-0FCD-641D-1E57-917C2D71C50E}"/>
                </a:ext>
              </a:extLst>
            </p:cNvPr>
            <p:cNvGrpSpPr/>
            <p:nvPr/>
          </p:nvGrpSpPr>
          <p:grpSpPr>
            <a:xfrm>
              <a:off x="0" y="-36282"/>
              <a:ext cx="12192001" cy="6889366"/>
              <a:chOff x="0" y="-36282"/>
              <a:chExt cx="12192001" cy="6889366"/>
            </a:xfrm>
          </p:grpSpPr>
          <p:sp>
            <p:nvSpPr>
              <p:cNvPr id="11" name="Rectangle 10">
                <a:extLst>
                  <a:ext uri="{FF2B5EF4-FFF2-40B4-BE49-F238E27FC236}">
                    <a16:creationId xmlns:a16="http://schemas.microsoft.com/office/drawing/2014/main" id="{B6842C7A-C302-6792-FE8B-F912ECB70C01}"/>
                  </a:ext>
                </a:extLst>
              </p:cNvPr>
              <p:cNvSpPr/>
              <p:nvPr/>
            </p:nvSpPr>
            <p:spPr>
              <a:xfrm>
                <a:off x="0" y="-36282"/>
                <a:ext cx="12192000" cy="90456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D877B89-0A37-35D9-F153-16D905D17257}"/>
                  </a:ext>
                </a:extLst>
              </p:cNvPr>
              <p:cNvSpPr/>
              <p:nvPr/>
            </p:nvSpPr>
            <p:spPr>
              <a:xfrm>
                <a:off x="1" y="6390968"/>
                <a:ext cx="12192000" cy="462116"/>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85853D2-4C38-2DA4-F23B-1B2C535EE45B}"/>
                  </a:ext>
                </a:extLst>
              </p:cNvPr>
              <p:cNvPicPr>
                <a:picLocks noChangeAspect="1"/>
              </p:cNvPicPr>
              <p:nvPr/>
            </p:nvPicPr>
            <p:blipFill rotWithShape="1">
              <a:blip r:embed="rId2">
                <a:duotone>
                  <a:schemeClr val="accent6">
                    <a:shade val="45000"/>
                    <a:satMod val="135000"/>
                  </a:schemeClr>
                  <a:prstClr val="white"/>
                </a:duotone>
                <a:extLst>
                  <a:ext uri="{28A0092B-C50C-407E-A947-70E740481C1C}">
                    <a14:useLocalDpi xmlns:a14="http://schemas.microsoft.com/office/drawing/2010/main" val="0"/>
                  </a:ext>
                </a:extLst>
              </a:blip>
              <a:srcRect b="16076"/>
              <a:stretch/>
            </p:blipFill>
            <p:spPr>
              <a:xfrm>
                <a:off x="9009114" y="75736"/>
                <a:ext cx="3015738" cy="786977"/>
              </a:xfrm>
              <a:prstGeom prst="rect">
                <a:avLst/>
              </a:prstGeom>
            </p:spPr>
          </p:pic>
          <p:pic>
            <p:nvPicPr>
              <p:cNvPr id="14" name="Picture 13">
                <a:extLst>
                  <a:ext uri="{FF2B5EF4-FFF2-40B4-BE49-F238E27FC236}">
                    <a16:creationId xmlns:a16="http://schemas.microsoft.com/office/drawing/2014/main" id="{0E04726E-ED9D-D9B2-3AB0-67E964DC06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64" y="-32637"/>
                <a:ext cx="995782" cy="937206"/>
              </a:xfrm>
              <a:prstGeom prst="rect">
                <a:avLst/>
              </a:prstGeom>
            </p:spPr>
          </p:pic>
        </p:grpSp>
        <p:sp>
          <p:nvSpPr>
            <p:cNvPr id="10" name="Rectangle 9">
              <a:extLst>
                <a:ext uri="{FF2B5EF4-FFF2-40B4-BE49-F238E27FC236}">
                  <a16:creationId xmlns:a16="http://schemas.microsoft.com/office/drawing/2014/main" id="{F864FBCC-A635-14B4-C58B-CBB929C0ABE8}"/>
                </a:ext>
              </a:extLst>
            </p:cNvPr>
            <p:cNvSpPr/>
            <p:nvPr/>
          </p:nvSpPr>
          <p:spPr>
            <a:xfrm>
              <a:off x="4202553" y="6371119"/>
              <a:ext cx="4041058" cy="481965"/>
            </a:xfrm>
            <a:prstGeom prst="rect">
              <a:avLst/>
            </a:prstGeom>
            <a:solidFill>
              <a:srgbClr val="FFFF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 name="TextBox 21">
            <a:extLst>
              <a:ext uri="{FF2B5EF4-FFF2-40B4-BE49-F238E27FC236}">
                <a16:creationId xmlns:a16="http://schemas.microsoft.com/office/drawing/2014/main" id="{5CC91A79-6C59-32AB-4215-D5BAA9C4655A}"/>
              </a:ext>
            </a:extLst>
          </p:cNvPr>
          <p:cNvSpPr txBox="1"/>
          <p:nvPr/>
        </p:nvSpPr>
        <p:spPr>
          <a:xfrm>
            <a:off x="13585723" y="5034290"/>
            <a:ext cx="3940277" cy="523220"/>
          </a:xfrm>
          <a:prstGeom prst="rect">
            <a:avLst/>
          </a:prstGeom>
          <a:noFill/>
        </p:spPr>
        <p:txBody>
          <a:bodyPr wrap="square" rtlCol="0">
            <a:spAutoFit/>
          </a:bodyPr>
          <a:lstStyle/>
          <a:p>
            <a:r>
              <a:rPr lang="en-US" sz="2800" dirty="0">
                <a:solidFill>
                  <a:schemeClr val="bg1"/>
                </a:solidFill>
              </a:rPr>
              <a:t>Select the file</a:t>
            </a:r>
          </a:p>
        </p:txBody>
      </p:sp>
      <p:sp>
        <p:nvSpPr>
          <p:cNvPr id="18" name="TextBox 17">
            <a:extLst>
              <a:ext uri="{FF2B5EF4-FFF2-40B4-BE49-F238E27FC236}">
                <a16:creationId xmlns:a16="http://schemas.microsoft.com/office/drawing/2014/main" id="{CC51114F-9443-6D8F-6DD0-2B091711AE4E}"/>
              </a:ext>
            </a:extLst>
          </p:cNvPr>
          <p:cNvSpPr txBox="1"/>
          <p:nvPr/>
        </p:nvSpPr>
        <p:spPr>
          <a:xfrm>
            <a:off x="13868400" y="7920243"/>
            <a:ext cx="3940277" cy="523220"/>
          </a:xfrm>
          <a:prstGeom prst="rect">
            <a:avLst/>
          </a:prstGeom>
          <a:noFill/>
        </p:spPr>
        <p:txBody>
          <a:bodyPr wrap="square" rtlCol="0">
            <a:spAutoFit/>
          </a:bodyPr>
          <a:lstStyle/>
          <a:p>
            <a:r>
              <a:rPr lang="en-US" sz="2800" dirty="0">
                <a:solidFill>
                  <a:schemeClr val="bg1"/>
                </a:solidFill>
              </a:rPr>
              <a:t>Click Open</a:t>
            </a:r>
          </a:p>
        </p:txBody>
      </p:sp>
      <p:pic>
        <p:nvPicPr>
          <p:cNvPr id="16" name="Picture 15">
            <a:extLst>
              <a:ext uri="{FF2B5EF4-FFF2-40B4-BE49-F238E27FC236}">
                <a16:creationId xmlns:a16="http://schemas.microsoft.com/office/drawing/2014/main" id="{DA29357B-A150-5AE2-D14A-AD8FA44635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3107362"/>
            <a:ext cx="9029700" cy="5793676"/>
          </a:xfrm>
          <a:prstGeom prst="rect">
            <a:avLst/>
          </a:prstGeom>
        </p:spPr>
      </p:pic>
      <p:cxnSp>
        <p:nvCxnSpPr>
          <p:cNvPr id="20" name="Straight Arrow Connector 19">
            <a:extLst>
              <a:ext uri="{FF2B5EF4-FFF2-40B4-BE49-F238E27FC236}">
                <a16:creationId xmlns:a16="http://schemas.microsoft.com/office/drawing/2014/main" id="{6B798DE6-F168-47A7-C084-0C41419E7BA6}"/>
              </a:ext>
            </a:extLst>
          </p:cNvPr>
          <p:cNvCxnSpPr>
            <a:cxnSpLocks/>
          </p:cNvCxnSpPr>
          <p:nvPr/>
        </p:nvCxnSpPr>
        <p:spPr>
          <a:xfrm flipH="1">
            <a:off x="3657600" y="5295900"/>
            <a:ext cx="9753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031753C-A1E7-AED9-066F-24970F74251F}"/>
              </a:ext>
            </a:extLst>
          </p:cNvPr>
          <p:cNvCxnSpPr>
            <a:cxnSpLocks/>
          </p:cNvCxnSpPr>
          <p:nvPr/>
        </p:nvCxnSpPr>
        <p:spPr>
          <a:xfrm flipH="1">
            <a:off x="7686369" y="8191500"/>
            <a:ext cx="589935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413680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TotalTime>
  <Words>455</Words>
  <Application>Microsoft Office PowerPoint</Application>
  <PresentationFormat>Custom</PresentationFormat>
  <Paragraphs>85</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Oswald</vt:lpstr>
      <vt:lpstr>Inter Medium</vt:lpstr>
      <vt:lpstr>Calibri</vt:lpstr>
      <vt:lpstr>Arial</vt:lpstr>
      <vt:lpstr>Oswald Bold</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White Minimalist Project Presentation</dc:title>
  <dc:creator>Sameer Shrinath</dc:creator>
  <cp:lastModifiedBy>Sameer Shrinath</cp:lastModifiedBy>
  <cp:revision>5</cp:revision>
  <dcterms:created xsi:type="dcterms:W3CDTF">2006-08-16T00:00:00Z</dcterms:created>
  <dcterms:modified xsi:type="dcterms:W3CDTF">2024-12-20T05:56:08Z</dcterms:modified>
  <dc:identifier>DAGZwp7rF5A</dc:identifier>
</cp:coreProperties>
</file>